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9" r:id="rId2"/>
    <p:sldMasterId id="2147483697" r:id="rId3"/>
  </p:sldMasterIdLst>
  <p:notesMasterIdLst>
    <p:notesMasterId r:id="rId38"/>
  </p:notesMasterIdLst>
  <p:sldIdLst>
    <p:sldId id="392" r:id="rId4"/>
    <p:sldId id="257" r:id="rId5"/>
    <p:sldId id="294" r:id="rId6"/>
    <p:sldId id="264" r:id="rId7"/>
    <p:sldId id="261" r:id="rId8"/>
    <p:sldId id="262" r:id="rId9"/>
    <p:sldId id="266" r:id="rId10"/>
    <p:sldId id="297" r:id="rId11"/>
    <p:sldId id="411" r:id="rId12"/>
    <p:sldId id="300" r:id="rId13"/>
    <p:sldId id="356" r:id="rId14"/>
    <p:sldId id="281" r:id="rId15"/>
    <p:sldId id="415" r:id="rId16"/>
    <p:sldId id="282" r:id="rId17"/>
    <p:sldId id="285" r:id="rId18"/>
    <p:sldId id="284" r:id="rId19"/>
    <p:sldId id="371" r:id="rId20"/>
    <p:sldId id="397" r:id="rId21"/>
    <p:sldId id="287" r:id="rId22"/>
    <p:sldId id="394" r:id="rId23"/>
    <p:sldId id="418" r:id="rId24"/>
    <p:sldId id="359" r:id="rId25"/>
    <p:sldId id="424" r:id="rId26"/>
    <p:sldId id="389" r:id="rId27"/>
    <p:sldId id="276" r:id="rId28"/>
    <p:sldId id="296" r:id="rId29"/>
    <p:sldId id="419" r:id="rId30"/>
    <p:sldId id="289" r:id="rId31"/>
    <p:sldId id="421" r:id="rId32"/>
    <p:sldId id="416" r:id="rId33"/>
    <p:sldId id="382" r:id="rId34"/>
    <p:sldId id="423" r:id="rId35"/>
    <p:sldId id="422" r:id="rId36"/>
    <p:sldId id="425" r:id="rId37"/>
  </p:sldIdLst>
  <p:sldSz cx="12192000" cy="6858000"/>
  <p:notesSz cx="6797675" cy="9929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DD2B6F"/>
    <a:srgbClr val="660033"/>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0BF0D-207B-4816-A823-E67D6156B242}" v="110" dt="2020-10-10T09:41:51.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ta pittino" userId="a08eb4bd8bb194a0" providerId="LiveId" clId="{73A0BF0D-207B-4816-A823-E67D6156B242}"/>
    <pc:docChg chg="undo custSel addSld delSld modSld sldOrd">
      <pc:chgData name="elisabetta pittino" userId="a08eb4bd8bb194a0" providerId="LiveId" clId="{73A0BF0D-207B-4816-A823-E67D6156B242}" dt="2020-10-10T09:43:45.798" v="1261" actId="20577"/>
      <pc:docMkLst>
        <pc:docMk/>
      </pc:docMkLst>
      <pc:sldChg chg="modSp mod">
        <pc:chgData name="elisabetta pittino" userId="a08eb4bd8bb194a0" providerId="LiveId" clId="{73A0BF0D-207B-4816-A823-E67D6156B242}" dt="2020-10-10T09:19:54.073" v="1119" actId="113"/>
        <pc:sldMkLst>
          <pc:docMk/>
          <pc:sldMk cId="2466354786" sldId="261"/>
        </pc:sldMkLst>
        <pc:graphicFrameChg chg="modGraphic">
          <ac:chgData name="elisabetta pittino" userId="a08eb4bd8bb194a0" providerId="LiveId" clId="{73A0BF0D-207B-4816-A823-E67D6156B242}" dt="2020-10-10T09:19:54.073" v="1119" actId="113"/>
          <ac:graphicFrameMkLst>
            <pc:docMk/>
            <pc:sldMk cId="2466354786" sldId="261"/>
            <ac:graphicFrameMk id="4" creationId="{0A25C31D-535B-4052-A406-6CDC7FA1D503}"/>
          </ac:graphicFrameMkLst>
        </pc:graphicFrameChg>
      </pc:sldChg>
      <pc:sldChg chg="modSp">
        <pc:chgData name="elisabetta pittino" userId="a08eb4bd8bb194a0" providerId="LiveId" clId="{73A0BF0D-207B-4816-A823-E67D6156B242}" dt="2020-10-09T20:18:35.912" v="3"/>
        <pc:sldMkLst>
          <pc:docMk/>
          <pc:sldMk cId="4064912268" sldId="262"/>
        </pc:sldMkLst>
        <pc:graphicFrameChg chg="mod">
          <ac:chgData name="elisabetta pittino" userId="a08eb4bd8bb194a0" providerId="LiveId" clId="{73A0BF0D-207B-4816-A823-E67D6156B242}" dt="2020-10-09T20:18:35.912" v="3"/>
          <ac:graphicFrameMkLst>
            <pc:docMk/>
            <pc:sldMk cId="4064912268" sldId="262"/>
            <ac:graphicFrameMk id="30" creationId="{1F3501AC-AAD3-44C8-876C-4DC2686E5FF6}"/>
          </ac:graphicFrameMkLst>
        </pc:graphicFrameChg>
      </pc:sldChg>
      <pc:sldChg chg="modSp mod">
        <pc:chgData name="elisabetta pittino" userId="a08eb4bd8bb194a0" providerId="LiveId" clId="{73A0BF0D-207B-4816-A823-E67D6156B242}" dt="2020-10-09T20:19:13.693" v="6" actId="20577"/>
        <pc:sldMkLst>
          <pc:docMk/>
          <pc:sldMk cId="3371183128" sldId="266"/>
        </pc:sldMkLst>
        <pc:graphicFrameChg chg="mod">
          <ac:chgData name="elisabetta pittino" userId="a08eb4bd8bb194a0" providerId="LiveId" clId="{73A0BF0D-207B-4816-A823-E67D6156B242}" dt="2020-10-09T20:19:13.693" v="6" actId="20577"/>
          <ac:graphicFrameMkLst>
            <pc:docMk/>
            <pc:sldMk cId="3371183128" sldId="266"/>
            <ac:graphicFrameMk id="5" creationId="{DB61381D-CA15-483F-8618-240BEBC358D6}"/>
          </ac:graphicFrameMkLst>
        </pc:graphicFrameChg>
      </pc:sldChg>
      <pc:sldChg chg="del">
        <pc:chgData name="elisabetta pittino" userId="a08eb4bd8bb194a0" providerId="LiveId" clId="{73A0BF0D-207B-4816-A823-E67D6156B242}" dt="2020-10-09T23:11:29.044" v="1067" actId="2696"/>
        <pc:sldMkLst>
          <pc:docMk/>
          <pc:sldMk cId="4216824854" sldId="267"/>
        </pc:sldMkLst>
      </pc:sldChg>
      <pc:sldChg chg="ord">
        <pc:chgData name="elisabetta pittino" userId="a08eb4bd8bb194a0" providerId="LiveId" clId="{73A0BF0D-207B-4816-A823-E67D6156B242}" dt="2020-10-09T22:39:23.317" v="734"/>
        <pc:sldMkLst>
          <pc:docMk/>
          <pc:sldMk cId="1869133040" sldId="276"/>
        </pc:sldMkLst>
      </pc:sldChg>
      <pc:sldChg chg="addSp modSp add mod ord">
        <pc:chgData name="elisabetta pittino" userId="a08eb4bd8bb194a0" providerId="LiveId" clId="{73A0BF0D-207B-4816-A823-E67D6156B242}" dt="2020-10-09T21:05:03.670" v="114"/>
        <pc:sldMkLst>
          <pc:docMk/>
          <pc:sldMk cId="3877835058" sldId="281"/>
        </pc:sldMkLst>
        <pc:spChg chg="mod">
          <ac:chgData name="elisabetta pittino" userId="a08eb4bd8bb194a0" providerId="LiveId" clId="{73A0BF0D-207B-4816-A823-E67D6156B242}" dt="2020-10-09T21:03:56.947" v="107" actId="1076"/>
          <ac:spMkLst>
            <pc:docMk/>
            <pc:sldMk cId="3877835058" sldId="281"/>
            <ac:spMk id="6" creationId="{2C6B77CB-082D-4BA1-894D-3EBC87248B6C}"/>
          </ac:spMkLst>
        </pc:spChg>
        <pc:spChg chg="add mod">
          <ac:chgData name="elisabetta pittino" userId="a08eb4bd8bb194a0" providerId="LiveId" clId="{73A0BF0D-207B-4816-A823-E67D6156B242}" dt="2020-10-09T21:03:51.376" v="106" actId="20577"/>
          <ac:spMkLst>
            <pc:docMk/>
            <pc:sldMk cId="3877835058" sldId="281"/>
            <ac:spMk id="8" creationId="{5A6D783D-2778-4978-9CE1-E07CCEB02062}"/>
          </ac:spMkLst>
        </pc:spChg>
        <pc:picChg chg="mod">
          <ac:chgData name="elisabetta pittino" userId="a08eb4bd8bb194a0" providerId="LiveId" clId="{73A0BF0D-207B-4816-A823-E67D6156B242}" dt="2020-10-09T21:04:13.219" v="112" actId="14100"/>
          <ac:picMkLst>
            <pc:docMk/>
            <pc:sldMk cId="3877835058" sldId="281"/>
            <ac:picMk id="4" creationId="{2A1B448C-84F9-444F-999E-007CA6E4F242}"/>
          </ac:picMkLst>
        </pc:picChg>
      </pc:sldChg>
      <pc:sldChg chg="modSp add mod ord">
        <pc:chgData name="elisabetta pittino" userId="a08eb4bd8bb194a0" providerId="LiveId" clId="{73A0BF0D-207B-4816-A823-E67D6156B242}" dt="2020-10-09T21:13:43.143" v="158"/>
        <pc:sldMkLst>
          <pc:docMk/>
          <pc:sldMk cId="2500855088" sldId="282"/>
        </pc:sldMkLst>
        <pc:picChg chg="mod">
          <ac:chgData name="elisabetta pittino" userId="a08eb4bd8bb194a0" providerId="LiveId" clId="{73A0BF0D-207B-4816-A823-E67D6156B242}" dt="2020-10-09T21:11:16.609" v="126" actId="14100"/>
          <ac:picMkLst>
            <pc:docMk/>
            <pc:sldMk cId="2500855088" sldId="282"/>
            <ac:picMk id="5" creationId="{29ED29A5-51E6-40D5-A80C-C429AF0C53C2}"/>
          </ac:picMkLst>
        </pc:picChg>
      </pc:sldChg>
      <pc:sldChg chg="modSp add mod">
        <pc:chgData name="elisabetta pittino" userId="a08eb4bd8bb194a0" providerId="LiveId" clId="{73A0BF0D-207B-4816-A823-E67D6156B242}" dt="2020-10-09T21:18:41.968" v="222" actId="20577"/>
        <pc:sldMkLst>
          <pc:docMk/>
          <pc:sldMk cId="3648633637" sldId="284"/>
        </pc:sldMkLst>
        <pc:spChg chg="mod">
          <ac:chgData name="elisabetta pittino" userId="a08eb4bd8bb194a0" providerId="LiveId" clId="{73A0BF0D-207B-4816-A823-E67D6156B242}" dt="2020-10-09T21:18:41.968" v="222" actId="20577"/>
          <ac:spMkLst>
            <pc:docMk/>
            <pc:sldMk cId="3648633637" sldId="284"/>
            <ac:spMk id="2" creationId="{00000000-0000-0000-0000-000000000000}"/>
          </ac:spMkLst>
        </pc:spChg>
      </pc:sldChg>
      <pc:sldChg chg="addSp modSp mod">
        <pc:chgData name="elisabetta pittino" userId="a08eb4bd8bb194a0" providerId="LiveId" clId="{73A0BF0D-207B-4816-A823-E67D6156B242}" dt="2020-10-09T21:18:22.145" v="208" actId="20577"/>
        <pc:sldMkLst>
          <pc:docMk/>
          <pc:sldMk cId="839572946" sldId="285"/>
        </pc:sldMkLst>
        <pc:spChg chg="mod">
          <ac:chgData name="elisabetta pittino" userId="a08eb4bd8bb194a0" providerId="LiveId" clId="{73A0BF0D-207B-4816-A823-E67D6156B242}" dt="2020-10-09T21:06:13.315" v="121" actId="14100"/>
          <ac:spMkLst>
            <pc:docMk/>
            <pc:sldMk cId="839572946" sldId="285"/>
            <ac:spMk id="6" creationId="{2C6B77CB-082D-4BA1-894D-3EBC87248B6C}"/>
          </ac:spMkLst>
        </pc:spChg>
        <pc:spChg chg="add mod">
          <ac:chgData name="elisabetta pittino" userId="a08eb4bd8bb194a0" providerId="LiveId" clId="{73A0BF0D-207B-4816-A823-E67D6156B242}" dt="2020-10-09T21:18:22.145" v="208" actId="20577"/>
          <ac:spMkLst>
            <pc:docMk/>
            <pc:sldMk cId="839572946" sldId="285"/>
            <ac:spMk id="8" creationId="{59F271DB-24B6-49B8-97FA-1B825093D52D}"/>
          </ac:spMkLst>
        </pc:spChg>
      </pc:sldChg>
      <pc:sldChg chg="modSp mod ord">
        <pc:chgData name="elisabetta pittino" userId="a08eb4bd8bb194a0" providerId="LiveId" clId="{73A0BF0D-207B-4816-A823-E67D6156B242}" dt="2020-10-10T09:31:07.694" v="1163" actId="20577"/>
        <pc:sldMkLst>
          <pc:docMk/>
          <pc:sldMk cId="4075324710" sldId="287"/>
        </pc:sldMkLst>
        <pc:spChg chg="mod">
          <ac:chgData name="elisabetta pittino" userId="a08eb4bd8bb194a0" providerId="LiveId" clId="{73A0BF0D-207B-4816-A823-E67D6156B242}" dt="2020-10-10T09:31:07.694" v="1163" actId="20577"/>
          <ac:spMkLst>
            <pc:docMk/>
            <pc:sldMk cId="4075324710" sldId="287"/>
            <ac:spMk id="2" creationId="{AC2BD494-8891-400E-954E-66508E86A62D}"/>
          </ac:spMkLst>
        </pc:spChg>
        <pc:picChg chg="mod">
          <ac:chgData name="elisabetta pittino" userId="a08eb4bd8bb194a0" providerId="LiveId" clId="{73A0BF0D-207B-4816-A823-E67D6156B242}" dt="2020-10-09T21:55:51.739" v="360" actId="1076"/>
          <ac:picMkLst>
            <pc:docMk/>
            <pc:sldMk cId="4075324710" sldId="287"/>
            <ac:picMk id="5" creationId="{F4EBEC0C-8FD9-4BAF-A1D4-F7DCCF870867}"/>
          </ac:picMkLst>
        </pc:picChg>
      </pc:sldChg>
      <pc:sldChg chg="addSp del ord delDesignElem">
        <pc:chgData name="elisabetta pittino" userId="a08eb4bd8bb194a0" providerId="LiveId" clId="{73A0BF0D-207B-4816-A823-E67D6156B242}" dt="2020-10-09T23:17:21.038" v="1085"/>
        <pc:sldMkLst>
          <pc:docMk/>
          <pc:sldMk cId="2184800724" sldId="289"/>
        </pc:sldMkLst>
        <pc:picChg chg="add">
          <ac:chgData name="elisabetta pittino" userId="a08eb4bd8bb194a0" providerId="LiveId" clId="{73A0BF0D-207B-4816-A823-E67D6156B242}" dt="2020-10-09T23:13:02.251" v="1072"/>
          <ac:picMkLst>
            <pc:docMk/>
            <pc:sldMk cId="2184800724" sldId="289"/>
            <ac:picMk id="14" creationId="{CB607B98-7700-4DC9-8BE8-A876255F9C52}"/>
          </ac:picMkLst>
        </pc:picChg>
      </pc:sldChg>
      <pc:sldChg chg="delSp add setBg delDesignElem">
        <pc:chgData name="elisabetta pittino" userId="a08eb4bd8bb194a0" providerId="LiveId" clId="{73A0BF0D-207B-4816-A823-E67D6156B242}" dt="2020-10-09T22:52:07.022" v="825"/>
        <pc:sldMkLst>
          <pc:docMk/>
          <pc:sldMk cId="3401711901" sldId="296"/>
        </pc:sldMkLst>
        <pc:spChg chg="del">
          <ac:chgData name="elisabetta pittino" userId="a08eb4bd8bb194a0" providerId="LiveId" clId="{73A0BF0D-207B-4816-A823-E67D6156B242}" dt="2020-10-09T22:52:07.022" v="825"/>
          <ac:spMkLst>
            <pc:docMk/>
            <pc:sldMk cId="3401711901" sldId="296"/>
            <ac:spMk id="90" creationId="{8777B48D-7BF2-470D-876B-50CD5CC83EBA}"/>
          </ac:spMkLst>
        </pc:spChg>
        <pc:grpChg chg="del">
          <ac:chgData name="elisabetta pittino" userId="a08eb4bd8bb194a0" providerId="LiveId" clId="{73A0BF0D-207B-4816-A823-E67D6156B242}" dt="2020-10-09T22:52:07.022" v="825"/>
          <ac:grpSpMkLst>
            <pc:docMk/>
            <pc:sldMk cId="3401711901" sldId="296"/>
            <ac:grpSpMk id="91" creationId="{83DA8283-3FF4-47B3-9266-60768C743207}"/>
          </ac:grpSpMkLst>
        </pc:grpChg>
        <pc:cxnChg chg="del">
          <ac:chgData name="elisabetta pittino" userId="a08eb4bd8bb194a0" providerId="LiveId" clId="{73A0BF0D-207B-4816-A823-E67D6156B242}" dt="2020-10-09T22:52:07.022" v="825"/>
          <ac:cxnSpMkLst>
            <pc:docMk/>
            <pc:sldMk cId="3401711901" sldId="296"/>
            <ac:cxnSpMk id="85" creationId="{8FD48FB1-66D8-4676-B0AA-C139A1DB78D1}"/>
          </ac:cxnSpMkLst>
        </pc:cxnChg>
        <pc:cxnChg chg="del">
          <ac:chgData name="elisabetta pittino" userId="a08eb4bd8bb194a0" providerId="LiveId" clId="{73A0BF0D-207B-4816-A823-E67D6156B242}" dt="2020-10-09T22:52:07.022" v="825"/>
          <ac:cxnSpMkLst>
            <pc:docMk/>
            <pc:sldMk cId="3401711901" sldId="296"/>
            <ac:cxnSpMk id="86" creationId="{F033F5AE-6728-4F19-8DED-658E674B31B9}"/>
          </ac:cxnSpMkLst>
        </pc:cxnChg>
        <pc:cxnChg chg="del">
          <ac:chgData name="elisabetta pittino" userId="a08eb4bd8bb194a0" providerId="LiveId" clId="{73A0BF0D-207B-4816-A823-E67D6156B242}" dt="2020-10-09T22:52:07.022" v="825"/>
          <ac:cxnSpMkLst>
            <pc:docMk/>
            <pc:sldMk cId="3401711901" sldId="296"/>
            <ac:cxnSpMk id="87" creationId="{82C7D74A-18BA-4709-A808-44E8815C4430}"/>
          </ac:cxnSpMkLst>
        </pc:cxnChg>
        <pc:cxnChg chg="del">
          <ac:chgData name="elisabetta pittino" userId="a08eb4bd8bb194a0" providerId="LiveId" clId="{73A0BF0D-207B-4816-A823-E67D6156B242}" dt="2020-10-09T22:52:07.022" v="825"/>
          <ac:cxnSpMkLst>
            <pc:docMk/>
            <pc:sldMk cId="3401711901" sldId="296"/>
            <ac:cxnSpMk id="88" creationId="{B5164A3F-1561-4039-8185-AB0EEB713EA7}"/>
          </ac:cxnSpMkLst>
        </pc:cxnChg>
        <pc:cxnChg chg="del">
          <ac:chgData name="elisabetta pittino" userId="a08eb4bd8bb194a0" providerId="LiveId" clId="{73A0BF0D-207B-4816-A823-E67D6156B242}" dt="2020-10-09T22:52:07.022" v="825"/>
          <ac:cxnSpMkLst>
            <pc:docMk/>
            <pc:sldMk cId="3401711901" sldId="296"/>
            <ac:cxnSpMk id="89" creationId="{2A35DB53-42BE-460E-9CA1-1294C98463CB}"/>
          </ac:cxnSpMkLst>
        </pc:cxnChg>
      </pc:sldChg>
      <pc:sldChg chg="del">
        <pc:chgData name="elisabetta pittino" userId="a08eb4bd8bb194a0" providerId="LiveId" clId="{73A0BF0D-207B-4816-A823-E67D6156B242}" dt="2020-10-09T23:11:51.693" v="1069" actId="2696"/>
        <pc:sldMkLst>
          <pc:docMk/>
          <pc:sldMk cId="2197618155" sldId="298"/>
        </pc:sldMkLst>
      </pc:sldChg>
      <pc:sldChg chg="del">
        <pc:chgData name="elisabetta pittino" userId="a08eb4bd8bb194a0" providerId="LiveId" clId="{73A0BF0D-207B-4816-A823-E67D6156B242}" dt="2020-10-09T20:24:22.769" v="34" actId="2696"/>
        <pc:sldMkLst>
          <pc:docMk/>
          <pc:sldMk cId="2627057984" sldId="299"/>
        </pc:sldMkLst>
      </pc:sldChg>
      <pc:sldChg chg="addSp modSp mod">
        <pc:chgData name="elisabetta pittino" userId="a08eb4bd8bb194a0" providerId="LiveId" clId="{73A0BF0D-207B-4816-A823-E67D6156B242}" dt="2020-10-09T20:26:14.876" v="49" actId="14100"/>
        <pc:sldMkLst>
          <pc:docMk/>
          <pc:sldMk cId="4073799230" sldId="300"/>
        </pc:sldMkLst>
        <pc:spChg chg="mod">
          <ac:chgData name="elisabetta pittino" userId="a08eb4bd8bb194a0" providerId="LiveId" clId="{73A0BF0D-207B-4816-A823-E67D6156B242}" dt="2020-10-09T20:26:00.294" v="46" actId="1076"/>
          <ac:spMkLst>
            <pc:docMk/>
            <pc:sldMk cId="4073799230" sldId="300"/>
            <ac:spMk id="2" creationId="{826FEFD7-8FEC-4325-A4F9-9CCAB48503EA}"/>
          </ac:spMkLst>
        </pc:spChg>
        <pc:spChg chg="mod">
          <ac:chgData name="elisabetta pittino" userId="a08eb4bd8bb194a0" providerId="LiveId" clId="{73A0BF0D-207B-4816-A823-E67D6156B242}" dt="2020-10-09T20:26:14.876" v="49" actId="14100"/>
          <ac:spMkLst>
            <pc:docMk/>
            <pc:sldMk cId="4073799230" sldId="300"/>
            <ac:spMk id="3" creationId="{2BE1FDD5-E3F2-4EB7-AF82-D4610C1FE13B}"/>
          </ac:spMkLst>
        </pc:spChg>
        <pc:picChg chg="add mod">
          <ac:chgData name="elisabetta pittino" userId="a08eb4bd8bb194a0" providerId="LiveId" clId="{73A0BF0D-207B-4816-A823-E67D6156B242}" dt="2020-10-09T20:25:31.308" v="41" actId="1076"/>
          <ac:picMkLst>
            <pc:docMk/>
            <pc:sldMk cId="4073799230" sldId="300"/>
            <ac:picMk id="5" creationId="{97E40574-55B7-4618-8333-29D4BC408B78}"/>
          </ac:picMkLst>
        </pc:picChg>
      </pc:sldChg>
      <pc:sldChg chg="del">
        <pc:chgData name="elisabetta pittino" userId="a08eb4bd8bb194a0" providerId="LiveId" clId="{73A0BF0D-207B-4816-A823-E67D6156B242}" dt="2020-10-09T23:11:44.246" v="1068" actId="2696"/>
        <pc:sldMkLst>
          <pc:docMk/>
          <pc:sldMk cId="855643342" sldId="330"/>
        </pc:sldMkLst>
      </pc:sldChg>
      <pc:sldChg chg="del">
        <pc:chgData name="elisabetta pittino" userId="a08eb4bd8bb194a0" providerId="LiveId" clId="{73A0BF0D-207B-4816-A823-E67D6156B242}" dt="2020-10-09T23:11:29.044" v="1067" actId="2696"/>
        <pc:sldMkLst>
          <pc:docMk/>
          <pc:sldMk cId="86636538" sldId="335"/>
        </pc:sldMkLst>
      </pc:sldChg>
      <pc:sldChg chg="del">
        <pc:chgData name="elisabetta pittino" userId="a08eb4bd8bb194a0" providerId="LiveId" clId="{73A0BF0D-207B-4816-A823-E67D6156B242}" dt="2020-10-09T23:12:05.749" v="1070" actId="2696"/>
        <pc:sldMkLst>
          <pc:docMk/>
          <pc:sldMk cId="3473345398" sldId="341"/>
        </pc:sldMkLst>
      </pc:sldChg>
      <pc:sldChg chg="del">
        <pc:chgData name="elisabetta pittino" userId="a08eb4bd8bb194a0" providerId="LiveId" clId="{73A0BF0D-207B-4816-A823-E67D6156B242}" dt="2020-10-09T23:12:05.749" v="1070" actId="2696"/>
        <pc:sldMkLst>
          <pc:docMk/>
          <pc:sldMk cId="429045721" sldId="344"/>
        </pc:sldMkLst>
      </pc:sldChg>
      <pc:sldChg chg="del">
        <pc:chgData name="elisabetta pittino" userId="a08eb4bd8bb194a0" providerId="LiveId" clId="{73A0BF0D-207B-4816-A823-E67D6156B242}" dt="2020-10-09T23:10:57.046" v="1064" actId="2696"/>
        <pc:sldMkLst>
          <pc:docMk/>
          <pc:sldMk cId="3918019370" sldId="355"/>
        </pc:sldMkLst>
      </pc:sldChg>
      <pc:sldChg chg="addSp modSp mod ord">
        <pc:chgData name="elisabetta pittino" userId="a08eb4bd8bb194a0" providerId="LiveId" clId="{73A0BF0D-207B-4816-A823-E67D6156B242}" dt="2020-10-10T09:24:54.222" v="1136"/>
        <pc:sldMkLst>
          <pc:docMk/>
          <pc:sldMk cId="3331727053" sldId="356"/>
        </pc:sldMkLst>
        <pc:spChg chg="add mod">
          <ac:chgData name="elisabetta pittino" userId="a08eb4bd8bb194a0" providerId="LiveId" clId="{73A0BF0D-207B-4816-A823-E67D6156B242}" dt="2020-10-09T21:16:23.170" v="189" actId="5793"/>
          <ac:spMkLst>
            <pc:docMk/>
            <pc:sldMk cId="3331727053" sldId="356"/>
            <ac:spMk id="250" creationId="{E9DAA640-BEF8-4AA8-83ED-D0FE72128AEE}"/>
          </ac:spMkLst>
        </pc:spChg>
        <pc:spChg chg="mod">
          <ac:chgData name="elisabetta pittino" userId="a08eb4bd8bb194a0" providerId="LiveId" clId="{73A0BF0D-207B-4816-A823-E67D6156B242}" dt="2020-10-10T09:24:54.222" v="1136"/>
          <ac:spMkLst>
            <pc:docMk/>
            <pc:sldMk cId="3331727053" sldId="356"/>
            <ac:spMk id="548" creationId="{0948757D-A0F1-4E25-B5E4-1C91A3D4A87A}"/>
          </ac:spMkLst>
        </pc:spChg>
        <pc:picChg chg="mod">
          <ac:chgData name="elisabetta pittino" userId="a08eb4bd8bb194a0" providerId="LiveId" clId="{73A0BF0D-207B-4816-A823-E67D6156B242}" dt="2020-10-09T20:56:32.468" v="54" actId="14826"/>
          <ac:picMkLst>
            <pc:docMk/>
            <pc:sldMk cId="3331727053" sldId="356"/>
            <ac:picMk id="3" creationId="{0246B6BE-FDE6-4BB8-BF87-E0D24AD4D9D4}"/>
          </ac:picMkLst>
        </pc:picChg>
      </pc:sldChg>
      <pc:sldChg chg="del">
        <pc:chgData name="elisabetta pittino" userId="a08eb4bd8bb194a0" providerId="LiveId" clId="{73A0BF0D-207B-4816-A823-E67D6156B242}" dt="2020-10-09T23:11:44.246" v="1068" actId="2696"/>
        <pc:sldMkLst>
          <pc:docMk/>
          <pc:sldMk cId="763764651" sldId="357"/>
        </pc:sldMkLst>
      </pc:sldChg>
      <pc:sldChg chg="modSp mod ord">
        <pc:chgData name="elisabetta pittino" userId="a08eb4bd8bb194a0" providerId="LiveId" clId="{73A0BF0D-207B-4816-A823-E67D6156B242}" dt="2020-10-09T22:41:36.744" v="747"/>
        <pc:sldMkLst>
          <pc:docMk/>
          <pc:sldMk cId="652971320" sldId="359"/>
        </pc:sldMkLst>
        <pc:spChg chg="mod">
          <ac:chgData name="elisabetta pittino" userId="a08eb4bd8bb194a0" providerId="LiveId" clId="{73A0BF0D-207B-4816-A823-E67D6156B242}" dt="2020-10-09T22:41:36.744" v="747"/>
          <ac:spMkLst>
            <pc:docMk/>
            <pc:sldMk cId="652971320" sldId="359"/>
            <ac:spMk id="2" creationId="{00000000-0000-0000-0000-000000000000}"/>
          </ac:spMkLst>
        </pc:spChg>
        <pc:picChg chg="mod">
          <ac:chgData name="elisabetta pittino" userId="a08eb4bd8bb194a0" providerId="LiveId" clId="{73A0BF0D-207B-4816-A823-E67D6156B242}" dt="2020-10-09T22:36:25.236" v="657" actId="1076"/>
          <ac:picMkLst>
            <pc:docMk/>
            <pc:sldMk cId="652971320" sldId="359"/>
            <ac:picMk id="6" creationId="{D7DE6AB3-97D3-4DC0-96B1-A8AD85219B41}"/>
          </ac:picMkLst>
        </pc:picChg>
      </pc:sldChg>
      <pc:sldChg chg="del">
        <pc:chgData name="elisabetta pittino" userId="a08eb4bd8bb194a0" providerId="LiveId" clId="{73A0BF0D-207B-4816-A823-E67D6156B242}" dt="2020-10-09T23:12:05.749" v="1070" actId="2696"/>
        <pc:sldMkLst>
          <pc:docMk/>
          <pc:sldMk cId="1277043278" sldId="360"/>
        </pc:sldMkLst>
      </pc:sldChg>
      <pc:sldChg chg="del">
        <pc:chgData name="elisabetta pittino" userId="a08eb4bd8bb194a0" providerId="LiveId" clId="{73A0BF0D-207B-4816-A823-E67D6156B242}" dt="2020-10-09T23:12:05.749" v="1070" actId="2696"/>
        <pc:sldMkLst>
          <pc:docMk/>
          <pc:sldMk cId="69474917" sldId="361"/>
        </pc:sldMkLst>
      </pc:sldChg>
      <pc:sldChg chg="del">
        <pc:chgData name="elisabetta pittino" userId="a08eb4bd8bb194a0" providerId="LiveId" clId="{73A0BF0D-207B-4816-A823-E67D6156B242}" dt="2020-10-09T23:11:51.693" v="1069" actId="2696"/>
        <pc:sldMkLst>
          <pc:docMk/>
          <pc:sldMk cId="3634143007" sldId="363"/>
        </pc:sldMkLst>
      </pc:sldChg>
      <pc:sldChg chg="del">
        <pc:chgData name="elisabetta pittino" userId="a08eb4bd8bb194a0" providerId="LiveId" clId="{73A0BF0D-207B-4816-A823-E67D6156B242}" dt="2020-10-09T23:11:44.246" v="1068" actId="2696"/>
        <pc:sldMkLst>
          <pc:docMk/>
          <pc:sldMk cId="808022248" sldId="364"/>
        </pc:sldMkLst>
      </pc:sldChg>
      <pc:sldChg chg="del">
        <pc:chgData name="elisabetta pittino" userId="a08eb4bd8bb194a0" providerId="LiveId" clId="{73A0BF0D-207B-4816-A823-E67D6156B242}" dt="2020-10-09T23:11:44.246" v="1068" actId="2696"/>
        <pc:sldMkLst>
          <pc:docMk/>
          <pc:sldMk cId="3839873451" sldId="365"/>
        </pc:sldMkLst>
      </pc:sldChg>
      <pc:sldChg chg="del">
        <pc:chgData name="elisabetta pittino" userId="a08eb4bd8bb194a0" providerId="LiveId" clId="{73A0BF0D-207B-4816-A823-E67D6156B242}" dt="2020-10-09T23:11:51.693" v="1069" actId="2696"/>
        <pc:sldMkLst>
          <pc:docMk/>
          <pc:sldMk cId="604459706" sldId="366"/>
        </pc:sldMkLst>
      </pc:sldChg>
      <pc:sldChg chg="del">
        <pc:chgData name="elisabetta pittino" userId="a08eb4bd8bb194a0" providerId="LiveId" clId="{73A0BF0D-207B-4816-A823-E67D6156B242}" dt="2020-10-09T23:11:05.504" v="1065" actId="2696"/>
        <pc:sldMkLst>
          <pc:docMk/>
          <pc:sldMk cId="1526664382" sldId="367"/>
        </pc:sldMkLst>
      </pc:sldChg>
      <pc:sldChg chg="del">
        <pc:chgData name="elisabetta pittino" userId="a08eb4bd8bb194a0" providerId="LiveId" clId="{73A0BF0D-207B-4816-A823-E67D6156B242}" dt="2020-10-09T23:12:05.749" v="1070" actId="2696"/>
        <pc:sldMkLst>
          <pc:docMk/>
          <pc:sldMk cId="2585354406" sldId="368"/>
        </pc:sldMkLst>
      </pc:sldChg>
      <pc:sldChg chg="modSp mod ord">
        <pc:chgData name="elisabetta pittino" userId="a08eb4bd8bb194a0" providerId="LiveId" clId="{73A0BF0D-207B-4816-A823-E67D6156B242}" dt="2020-10-09T21:22:30.975" v="269" actId="1076"/>
        <pc:sldMkLst>
          <pc:docMk/>
          <pc:sldMk cId="3877315993" sldId="371"/>
        </pc:sldMkLst>
        <pc:spChg chg="mod">
          <ac:chgData name="elisabetta pittino" userId="a08eb4bd8bb194a0" providerId="LiveId" clId="{73A0BF0D-207B-4816-A823-E67D6156B242}" dt="2020-10-09T21:22:30.975" v="269" actId="1076"/>
          <ac:spMkLst>
            <pc:docMk/>
            <pc:sldMk cId="3877315993" sldId="371"/>
            <ac:spMk id="3" creationId="{6202595E-BF77-42BD-AB8B-864A0ED97256}"/>
          </ac:spMkLst>
        </pc:spChg>
      </pc:sldChg>
      <pc:sldChg chg="del">
        <pc:chgData name="elisabetta pittino" userId="a08eb4bd8bb194a0" providerId="LiveId" clId="{73A0BF0D-207B-4816-A823-E67D6156B242}" dt="2020-10-09T23:11:51.693" v="1069" actId="2696"/>
        <pc:sldMkLst>
          <pc:docMk/>
          <pc:sldMk cId="3684227045" sldId="373"/>
        </pc:sldMkLst>
      </pc:sldChg>
      <pc:sldChg chg="del">
        <pc:chgData name="elisabetta pittino" userId="a08eb4bd8bb194a0" providerId="LiveId" clId="{73A0BF0D-207B-4816-A823-E67D6156B242}" dt="2020-10-09T23:11:14.472" v="1066" actId="2696"/>
        <pc:sldMkLst>
          <pc:docMk/>
          <pc:sldMk cId="1325903081" sldId="375"/>
        </pc:sldMkLst>
      </pc:sldChg>
      <pc:sldChg chg="del">
        <pc:chgData name="elisabetta pittino" userId="a08eb4bd8bb194a0" providerId="LiveId" clId="{73A0BF0D-207B-4816-A823-E67D6156B242}" dt="2020-10-09T23:11:29.044" v="1067" actId="2696"/>
        <pc:sldMkLst>
          <pc:docMk/>
          <pc:sldMk cId="173381996" sldId="379"/>
        </pc:sldMkLst>
      </pc:sldChg>
      <pc:sldChg chg="del">
        <pc:chgData name="elisabetta pittino" userId="a08eb4bd8bb194a0" providerId="LiveId" clId="{73A0BF0D-207B-4816-A823-E67D6156B242}" dt="2020-10-09T23:11:29.044" v="1067" actId="2696"/>
        <pc:sldMkLst>
          <pc:docMk/>
          <pc:sldMk cId="3094505551" sldId="380"/>
        </pc:sldMkLst>
      </pc:sldChg>
      <pc:sldChg chg="del">
        <pc:chgData name="elisabetta pittino" userId="a08eb4bd8bb194a0" providerId="LiveId" clId="{73A0BF0D-207B-4816-A823-E67D6156B242}" dt="2020-10-09T23:11:29.044" v="1067" actId="2696"/>
        <pc:sldMkLst>
          <pc:docMk/>
          <pc:sldMk cId="84658267" sldId="381"/>
        </pc:sldMkLst>
      </pc:sldChg>
      <pc:sldChg chg="addSp modSp mod ord">
        <pc:chgData name="elisabetta pittino" userId="a08eb4bd8bb194a0" providerId="LiveId" clId="{73A0BF0D-207B-4816-A823-E67D6156B242}" dt="2020-10-09T23:06:46.384" v="939" actId="255"/>
        <pc:sldMkLst>
          <pc:docMk/>
          <pc:sldMk cId="1106894751" sldId="382"/>
        </pc:sldMkLst>
        <pc:spChg chg="add mod">
          <ac:chgData name="elisabetta pittino" userId="a08eb4bd8bb194a0" providerId="LiveId" clId="{73A0BF0D-207B-4816-A823-E67D6156B242}" dt="2020-10-09T23:06:46.384" v="939" actId="255"/>
          <ac:spMkLst>
            <pc:docMk/>
            <pc:sldMk cId="1106894751" sldId="382"/>
            <ac:spMk id="6" creationId="{3B2313F9-EEF6-4112-A8CF-50E7651D0A59}"/>
          </ac:spMkLst>
        </pc:spChg>
        <pc:spChg chg="mod">
          <ac:chgData name="elisabetta pittino" userId="a08eb4bd8bb194a0" providerId="LiveId" clId="{73A0BF0D-207B-4816-A823-E67D6156B242}" dt="2020-10-09T23:05:46.395" v="934" actId="27636"/>
          <ac:spMkLst>
            <pc:docMk/>
            <pc:sldMk cId="1106894751" sldId="382"/>
            <ac:spMk id="97" creationId="{3FDDA6E1-77D6-4BC1-A4EE-6E2A22474D9B}"/>
          </ac:spMkLst>
        </pc:spChg>
      </pc:sldChg>
      <pc:sldChg chg="del">
        <pc:chgData name="elisabetta pittino" userId="a08eb4bd8bb194a0" providerId="LiveId" clId="{73A0BF0D-207B-4816-A823-E67D6156B242}" dt="2020-10-09T23:11:44.246" v="1068" actId="2696"/>
        <pc:sldMkLst>
          <pc:docMk/>
          <pc:sldMk cId="2420477948" sldId="383"/>
        </pc:sldMkLst>
      </pc:sldChg>
      <pc:sldChg chg="del">
        <pc:chgData name="elisabetta pittino" userId="a08eb4bd8bb194a0" providerId="LiveId" clId="{73A0BF0D-207B-4816-A823-E67D6156B242}" dt="2020-10-09T23:11:14.472" v="1066" actId="2696"/>
        <pc:sldMkLst>
          <pc:docMk/>
          <pc:sldMk cId="3715947963" sldId="384"/>
        </pc:sldMkLst>
      </pc:sldChg>
      <pc:sldChg chg="del">
        <pc:chgData name="elisabetta pittino" userId="a08eb4bd8bb194a0" providerId="LiveId" clId="{73A0BF0D-207B-4816-A823-E67D6156B242}" dt="2020-10-09T23:11:14.472" v="1066" actId="2696"/>
        <pc:sldMkLst>
          <pc:docMk/>
          <pc:sldMk cId="1593104596" sldId="386"/>
        </pc:sldMkLst>
      </pc:sldChg>
      <pc:sldChg chg="del">
        <pc:chgData name="elisabetta pittino" userId="a08eb4bd8bb194a0" providerId="LiveId" clId="{73A0BF0D-207B-4816-A823-E67D6156B242}" dt="2020-10-09T23:11:44.246" v="1068" actId="2696"/>
        <pc:sldMkLst>
          <pc:docMk/>
          <pc:sldMk cId="1176462200" sldId="387"/>
        </pc:sldMkLst>
      </pc:sldChg>
      <pc:sldChg chg="del">
        <pc:chgData name="elisabetta pittino" userId="a08eb4bd8bb194a0" providerId="LiveId" clId="{73A0BF0D-207B-4816-A823-E67D6156B242}" dt="2020-10-09T23:11:29.044" v="1067" actId="2696"/>
        <pc:sldMkLst>
          <pc:docMk/>
          <pc:sldMk cId="444301846" sldId="388"/>
        </pc:sldMkLst>
      </pc:sldChg>
      <pc:sldChg chg="modSp mod ord">
        <pc:chgData name="elisabetta pittino" userId="a08eb4bd8bb194a0" providerId="LiveId" clId="{73A0BF0D-207B-4816-A823-E67D6156B242}" dt="2020-10-10T09:37:26.186" v="1227" actId="20577"/>
        <pc:sldMkLst>
          <pc:docMk/>
          <pc:sldMk cId="2506127932" sldId="389"/>
        </pc:sldMkLst>
        <pc:spChg chg="mod">
          <ac:chgData name="elisabetta pittino" userId="a08eb4bd8bb194a0" providerId="LiveId" clId="{73A0BF0D-207B-4816-A823-E67D6156B242}" dt="2020-10-10T09:37:18.707" v="1224" actId="20577"/>
          <ac:spMkLst>
            <pc:docMk/>
            <pc:sldMk cId="2506127932" sldId="389"/>
            <ac:spMk id="355" creationId="{682DA5E5-1054-49C3-A7FE-564595FB893F}"/>
          </ac:spMkLst>
        </pc:spChg>
        <pc:spChg chg="mod">
          <ac:chgData name="elisabetta pittino" userId="a08eb4bd8bb194a0" providerId="LiveId" clId="{73A0BF0D-207B-4816-A823-E67D6156B242}" dt="2020-10-10T09:37:26.186" v="1227" actId="20577"/>
          <ac:spMkLst>
            <pc:docMk/>
            <pc:sldMk cId="2506127932" sldId="389"/>
            <ac:spMk id="571" creationId="{6F029040-AC08-43C2-803A-5F52E24B601B}"/>
          </ac:spMkLst>
        </pc:spChg>
      </pc:sldChg>
      <pc:sldChg chg="del">
        <pc:chgData name="elisabetta pittino" userId="a08eb4bd8bb194a0" providerId="LiveId" clId="{73A0BF0D-207B-4816-A823-E67D6156B242}" dt="2020-10-09T23:11:44.246" v="1068" actId="2696"/>
        <pc:sldMkLst>
          <pc:docMk/>
          <pc:sldMk cId="3332041662" sldId="390"/>
        </pc:sldMkLst>
      </pc:sldChg>
      <pc:sldChg chg="modSp mod ord">
        <pc:chgData name="elisabetta pittino" userId="a08eb4bd8bb194a0" providerId="LiveId" clId="{73A0BF0D-207B-4816-A823-E67D6156B242}" dt="2020-10-10T09:32:02.568" v="1168" actId="255"/>
        <pc:sldMkLst>
          <pc:docMk/>
          <pc:sldMk cId="2551027501" sldId="394"/>
        </pc:sldMkLst>
        <pc:spChg chg="mod">
          <ac:chgData name="elisabetta pittino" userId="a08eb4bd8bb194a0" providerId="LiveId" clId="{73A0BF0D-207B-4816-A823-E67D6156B242}" dt="2020-10-10T09:32:02.568" v="1168" actId="255"/>
          <ac:spMkLst>
            <pc:docMk/>
            <pc:sldMk cId="2551027501" sldId="394"/>
            <ac:spMk id="2" creationId="{00000000-0000-0000-0000-000000000000}"/>
          </ac:spMkLst>
        </pc:spChg>
        <pc:spChg chg="mod">
          <ac:chgData name="elisabetta pittino" userId="a08eb4bd8bb194a0" providerId="LiveId" clId="{73A0BF0D-207B-4816-A823-E67D6156B242}" dt="2020-10-10T09:31:53.677" v="1167" actId="1076"/>
          <ac:spMkLst>
            <pc:docMk/>
            <pc:sldMk cId="2551027501" sldId="394"/>
            <ac:spMk id="88" creationId="{F76385A3-BA67-490D-9F91-478FCABBE7D6}"/>
          </ac:spMkLst>
        </pc:spChg>
        <pc:picChg chg="mod">
          <ac:chgData name="elisabetta pittino" userId="a08eb4bd8bb194a0" providerId="LiveId" clId="{73A0BF0D-207B-4816-A823-E67D6156B242}" dt="2020-10-09T22:26:44.412" v="568" actId="1076"/>
          <ac:picMkLst>
            <pc:docMk/>
            <pc:sldMk cId="2551027501" sldId="394"/>
            <ac:picMk id="6" creationId="{D7DE6AB3-97D3-4DC0-96B1-A8AD85219B41}"/>
          </ac:picMkLst>
        </pc:picChg>
      </pc:sldChg>
      <pc:sldChg chg="del">
        <pc:chgData name="elisabetta pittino" userId="a08eb4bd8bb194a0" providerId="LiveId" clId="{73A0BF0D-207B-4816-A823-E67D6156B242}" dt="2020-10-09T23:12:05.749" v="1070" actId="2696"/>
        <pc:sldMkLst>
          <pc:docMk/>
          <pc:sldMk cId="2370011577" sldId="395"/>
        </pc:sldMkLst>
      </pc:sldChg>
      <pc:sldChg chg="delSp modSp mod ord">
        <pc:chgData name="elisabetta pittino" userId="a08eb4bd8bb194a0" providerId="LiveId" clId="{73A0BF0D-207B-4816-A823-E67D6156B242}" dt="2020-10-09T21:47:17.037" v="346" actId="20577"/>
        <pc:sldMkLst>
          <pc:docMk/>
          <pc:sldMk cId="3497356281" sldId="397"/>
        </pc:sldMkLst>
        <pc:spChg chg="del">
          <ac:chgData name="elisabetta pittino" userId="a08eb4bd8bb194a0" providerId="LiveId" clId="{73A0BF0D-207B-4816-A823-E67D6156B242}" dt="2020-10-09T21:31:35.255" v="292" actId="21"/>
          <ac:spMkLst>
            <pc:docMk/>
            <pc:sldMk cId="3497356281" sldId="397"/>
            <ac:spMk id="170" creationId="{9EB508D0-A1FB-448C-B8BC-1C7C508140A0}"/>
          </ac:spMkLst>
        </pc:spChg>
        <pc:spChg chg="mod">
          <ac:chgData name="elisabetta pittino" userId="a08eb4bd8bb194a0" providerId="LiveId" clId="{73A0BF0D-207B-4816-A823-E67D6156B242}" dt="2020-10-09T21:47:17.037" v="346" actId="20577"/>
          <ac:spMkLst>
            <pc:docMk/>
            <pc:sldMk cId="3497356281" sldId="397"/>
            <ac:spMk id="355" creationId="{682DA5E5-1054-49C3-A7FE-564595FB893F}"/>
          </ac:spMkLst>
        </pc:spChg>
        <pc:picChg chg="mod">
          <ac:chgData name="elisabetta pittino" userId="a08eb4bd8bb194a0" providerId="LiveId" clId="{73A0BF0D-207B-4816-A823-E67D6156B242}" dt="2020-10-09T21:37:57.514" v="308" actId="14826"/>
          <ac:picMkLst>
            <pc:docMk/>
            <pc:sldMk cId="3497356281" sldId="397"/>
            <ac:picMk id="3" creationId="{0246B6BE-FDE6-4BB8-BF87-E0D24AD4D9D4}"/>
          </ac:picMkLst>
        </pc:picChg>
      </pc:sldChg>
      <pc:sldChg chg="del">
        <pc:chgData name="elisabetta pittino" userId="a08eb4bd8bb194a0" providerId="LiveId" clId="{73A0BF0D-207B-4816-A823-E67D6156B242}" dt="2020-10-09T23:11:44.246" v="1068" actId="2696"/>
        <pc:sldMkLst>
          <pc:docMk/>
          <pc:sldMk cId="1731911351" sldId="398"/>
        </pc:sldMkLst>
      </pc:sldChg>
      <pc:sldChg chg="del">
        <pc:chgData name="elisabetta pittino" userId="a08eb4bd8bb194a0" providerId="LiveId" clId="{73A0BF0D-207B-4816-A823-E67D6156B242}" dt="2020-10-09T23:11:29.044" v="1067" actId="2696"/>
        <pc:sldMkLst>
          <pc:docMk/>
          <pc:sldMk cId="1929452782" sldId="401"/>
        </pc:sldMkLst>
      </pc:sldChg>
      <pc:sldChg chg="del">
        <pc:chgData name="elisabetta pittino" userId="a08eb4bd8bb194a0" providerId="LiveId" clId="{73A0BF0D-207B-4816-A823-E67D6156B242}" dt="2020-10-09T23:11:29.044" v="1067" actId="2696"/>
        <pc:sldMkLst>
          <pc:docMk/>
          <pc:sldMk cId="2845941862" sldId="402"/>
        </pc:sldMkLst>
      </pc:sldChg>
      <pc:sldChg chg="del">
        <pc:chgData name="elisabetta pittino" userId="a08eb4bd8bb194a0" providerId="LiveId" clId="{73A0BF0D-207B-4816-A823-E67D6156B242}" dt="2020-10-09T23:11:05.504" v="1065" actId="2696"/>
        <pc:sldMkLst>
          <pc:docMk/>
          <pc:sldMk cId="4180431408" sldId="403"/>
        </pc:sldMkLst>
      </pc:sldChg>
      <pc:sldChg chg="del">
        <pc:chgData name="elisabetta pittino" userId="a08eb4bd8bb194a0" providerId="LiveId" clId="{73A0BF0D-207B-4816-A823-E67D6156B242}" dt="2020-10-09T23:11:14.472" v="1066" actId="2696"/>
        <pc:sldMkLst>
          <pc:docMk/>
          <pc:sldMk cId="4201410666" sldId="404"/>
        </pc:sldMkLst>
      </pc:sldChg>
      <pc:sldChg chg="del">
        <pc:chgData name="elisabetta pittino" userId="a08eb4bd8bb194a0" providerId="LiveId" clId="{73A0BF0D-207B-4816-A823-E67D6156B242}" dt="2020-10-09T23:11:14.472" v="1066" actId="2696"/>
        <pc:sldMkLst>
          <pc:docMk/>
          <pc:sldMk cId="3293870341" sldId="405"/>
        </pc:sldMkLst>
      </pc:sldChg>
      <pc:sldChg chg="del">
        <pc:chgData name="elisabetta pittino" userId="a08eb4bd8bb194a0" providerId="LiveId" clId="{73A0BF0D-207B-4816-A823-E67D6156B242}" dt="2020-10-09T23:11:14.472" v="1066" actId="2696"/>
        <pc:sldMkLst>
          <pc:docMk/>
          <pc:sldMk cId="3386157192" sldId="407"/>
        </pc:sldMkLst>
      </pc:sldChg>
      <pc:sldChg chg="del">
        <pc:chgData name="elisabetta pittino" userId="a08eb4bd8bb194a0" providerId="LiveId" clId="{73A0BF0D-207B-4816-A823-E67D6156B242}" dt="2020-10-09T23:11:05.504" v="1065" actId="2696"/>
        <pc:sldMkLst>
          <pc:docMk/>
          <pc:sldMk cId="1428748305" sldId="408"/>
        </pc:sldMkLst>
      </pc:sldChg>
      <pc:sldChg chg="del">
        <pc:chgData name="elisabetta pittino" userId="a08eb4bd8bb194a0" providerId="LiveId" clId="{73A0BF0D-207B-4816-A823-E67D6156B242}" dt="2020-10-09T23:11:05.504" v="1065" actId="2696"/>
        <pc:sldMkLst>
          <pc:docMk/>
          <pc:sldMk cId="755593203" sldId="409"/>
        </pc:sldMkLst>
      </pc:sldChg>
      <pc:sldChg chg="addSp delSp modSp mod ord">
        <pc:chgData name="elisabetta pittino" userId="a08eb4bd8bb194a0" providerId="LiveId" clId="{73A0BF0D-207B-4816-A823-E67D6156B242}" dt="2020-10-10T09:22:19.330" v="1131" actId="20577"/>
        <pc:sldMkLst>
          <pc:docMk/>
          <pc:sldMk cId="2361876025" sldId="411"/>
        </pc:sldMkLst>
        <pc:spChg chg="add del">
          <ac:chgData name="elisabetta pittino" userId="a08eb4bd8bb194a0" providerId="LiveId" clId="{73A0BF0D-207B-4816-A823-E67D6156B242}" dt="2020-10-09T20:23:06.768" v="14" actId="21"/>
          <ac:spMkLst>
            <pc:docMk/>
            <pc:sldMk cId="2361876025" sldId="411"/>
            <ac:spMk id="2" creationId="{D4C0E68E-355A-497A-9A02-121CE43BF627}"/>
          </ac:spMkLst>
        </pc:spChg>
        <pc:spChg chg="del">
          <ac:chgData name="elisabetta pittino" userId="a08eb4bd8bb194a0" providerId="LiveId" clId="{73A0BF0D-207B-4816-A823-E67D6156B242}" dt="2020-10-09T20:22:34.065" v="11" actId="21"/>
          <ac:spMkLst>
            <pc:docMk/>
            <pc:sldMk cId="2361876025" sldId="411"/>
            <ac:spMk id="5" creationId="{27553698-1967-4592-A9E4-E6DD27D4DD15}"/>
          </ac:spMkLst>
        </pc:spChg>
        <pc:spChg chg="add mod">
          <ac:chgData name="elisabetta pittino" userId="a08eb4bd8bb194a0" providerId="LiveId" clId="{73A0BF0D-207B-4816-A823-E67D6156B242}" dt="2020-10-10T09:22:19.330" v="1131" actId="20577"/>
          <ac:spMkLst>
            <pc:docMk/>
            <pc:sldMk cId="2361876025" sldId="411"/>
            <ac:spMk id="171" creationId="{9CBE7A72-849F-4B8F-BABC-16FC8AB57648}"/>
          </ac:spMkLst>
        </pc:spChg>
        <pc:spChg chg="mod">
          <ac:chgData name="elisabetta pittino" userId="a08eb4bd8bb194a0" providerId="LiveId" clId="{73A0BF0D-207B-4816-A823-E67D6156B242}" dt="2020-10-09T20:24:13.594" v="31" actId="5793"/>
          <ac:spMkLst>
            <pc:docMk/>
            <pc:sldMk cId="2361876025" sldId="411"/>
            <ac:spMk id="381" creationId="{2F8E0E56-4C50-433C-AD50-E1A44A0B2012}"/>
          </ac:spMkLst>
        </pc:spChg>
        <pc:picChg chg="del">
          <ac:chgData name="elisabetta pittino" userId="a08eb4bd8bb194a0" providerId="LiveId" clId="{73A0BF0D-207B-4816-A823-E67D6156B242}" dt="2020-10-09T20:22:31.398" v="10" actId="21"/>
          <ac:picMkLst>
            <pc:docMk/>
            <pc:sldMk cId="2361876025" sldId="411"/>
            <ac:picMk id="3" creationId="{120F8504-4F44-4779-B383-9C33CD596883}"/>
          </ac:picMkLst>
        </pc:picChg>
      </pc:sldChg>
      <pc:sldChg chg="del">
        <pc:chgData name="elisabetta pittino" userId="a08eb4bd8bb194a0" providerId="LiveId" clId="{73A0BF0D-207B-4816-A823-E67D6156B242}" dt="2020-10-09T23:11:14.472" v="1066" actId="2696"/>
        <pc:sldMkLst>
          <pc:docMk/>
          <pc:sldMk cId="3826994639" sldId="413"/>
        </pc:sldMkLst>
      </pc:sldChg>
      <pc:sldChg chg="del">
        <pc:chgData name="elisabetta pittino" userId="a08eb4bd8bb194a0" providerId="LiveId" clId="{73A0BF0D-207B-4816-A823-E67D6156B242}" dt="2020-10-09T23:11:05.504" v="1065" actId="2696"/>
        <pc:sldMkLst>
          <pc:docMk/>
          <pc:sldMk cId="3403690994" sldId="414"/>
        </pc:sldMkLst>
      </pc:sldChg>
      <pc:sldChg chg="modSp add mod">
        <pc:chgData name="elisabetta pittino" userId="a08eb4bd8bb194a0" providerId="LiveId" clId="{73A0BF0D-207B-4816-A823-E67D6156B242}" dt="2020-10-09T21:14:32.549" v="166" actId="1076"/>
        <pc:sldMkLst>
          <pc:docMk/>
          <pc:sldMk cId="3192780434" sldId="415"/>
        </pc:sldMkLst>
        <pc:spChg chg="mod">
          <ac:chgData name="elisabetta pittino" userId="a08eb4bd8bb194a0" providerId="LiveId" clId="{73A0BF0D-207B-4816-A823-E67D6156B242}" dt="2020-10-09T21:14:32.549" v="166" actId="1076"/>
          <ac:spMkLst>
            <pc:docMk/>
            <pc:sldMk cId="3192780434" sldId="415"/>
            <ac:spMk id="548" creationId="{0948757D-A0F1-4E25-B5E4-1C91A3D4A87A}"/>
          </ac:spMkLst>
        </pc:spChg>
      </pc:sldChg>
      <pc:sldChg chg="del">
        <pc:chgData name="elisabetta pittino" userId="a08eb4bd8bb194a0" providerId="LiveId" clId="{73A0BF0D-207B-4816-A823-E67D6156B242}" dt="2020-10-09T20:20:27.618" v="7"/>
        <pc:sldMkLst>
          <pc:docMk/>
          <pc:sldMk cId="4104098117" sldId="415"/>
        </pc:sldMkLst>
      </pc:sldChg>
      <pc:sldChg chg="del">
        <pc:chgData name="elisabetta pittino" userId="a08eb4bd8bb194a0" providerId="LiveId" clId="{73A0BF0D-207B-4816-A823-E67D6156B242}" dt="2020-10-09T20:20:27.618" v="7"/>
        <pc:sldMkLst>
          <pc:docMk/>
          <pc:sldMk cId="2943825029" sldId="416"/>
        </pc:sldMkLst>
      </pc:sldChg>
      <pc:sldChg chg="add">
        <pc:chgData name="elisabetta pittino" userId="a08eb4bd8bb194a0" providerId="LiveId" clId="{73A0BF0D-207B-4816-A823-E67D6156B242}" dt="2020-10-09T21:47:37.931" v="347" actId="2890"/>
        <pc:sldMkLst>
          <pc:docMk/>
          <pc:sldMk cId="2960130379" sldId="416"/>
        </pc:sldMkLst>
      </pc:sldChg>
      <pc:sldChg chg="del">
        <pc:chgData name="elisabetta pittino" userId="a08eb4bd8bb194a0" providerId="LiveId" clId="{73A0BF0D-207B-4816-A823-E67D6156B242}" dt="2020-10-09T20:20:27.618" v="7"/>
        <pc:sldMkLst>
          <pc:docMk/>
          <pc:sldMk cId="437645106" sldId="417"/>
        </pc:sldMkLst>
      </pc:sldChg>
      <pc:sldChg chg="addSp delSp modSp add mod">
        <pc:chgData name="elisabetta pittino" userId="a08eb4bd8bb194a0" providerId="LiveId" clId="{73A0BF0D-207B-4816-A823-E67D6156B242}" dt="2020-10-10T09:21:21.941" v="1122" actId="20577"/>
        <pc:sldMkLst>
          <pc:docMk/>
          <pc:sldMk cId="928721586" sldId="417"/>
        </pc:sldMkLst>
        <pc:spChg chg="add mod">
          <ac:chgData name="elisabetta pittino" userId="a08eb4bd8bb194a0" providerId="LiveId" clId="{73A0BF0D-207B-4816-A823-E67D6156B242}" dt="2020-10-10T09:21:06.377" v="1121"/>
          <ac:spMkLst>
            <pc:docMk/>
            <pc:sldMk cId="928721586" sldId="417"/>
            <ac:spMk id="3" creationId="{7A82BF95-65E5-41A2-ABFA-46F08A6FA29F}"/>
          </ac:spMkLst>
        </pc:spChg>
        <pc:spChg chg="mod">
          <ac:chgData name="elisabetta pittino" userId="a08eb4bd8bb194a0" providerId="LiveId" clId="{73A0BF0D-207B-4816-A823-E67D6156B242}" dt="2020-10-10T09:21:21.941" v="1122" actId="20577"/>
          <ac:spMkLst>
            <pc:docMk/>
            <pc:sldMk cId="928721586" sldId="417"/>
            <ac:spMk id="6" creationId="{2C6B77CB-082D-4BA1-894D-3EBC87248B6C}"/>
          </ac:spMkLst>
        </pc:spChg>
        <pc:graphicFrameChg chg="del">
          <ac:chgData name="elisabetta pittino" userId="a08eb4bd8bb194a0" providerId="LiveId" clId="{73A0BF0D-207B-4816-A823-E67D6156B242}" dt="2020-10-09T22:17:43.397" v="413" actId="21"/>
          <ac:graphicFrameMkLst>
            <pc:docMk/>
            <pc:sldMk cId="928721586" sldId="417"/>
            <ac:graphicFrameMk id="5" creationId="{DB61381D-CA15-483F-8618-240BEBC358D6}"/>
          </ac:graphicFrameMkLst>
        </pc:graphicFrameChg>
      </pc:sldChg>
      <pc:sldChg chg="delSp modSp add mod">
        <pc:chgData name="elisabetta pittino" userId="a08eb4bd8bb194a0" providerId="LiveId" clId="{73A0BF0D-207B-4816-A823-E67D6156B242}" dt="2020-10-09T23:16:42.260" v="1081" actId="1076"/>
        <pc:sldMkLst>
          <pc:docMk/>
          <pc:sldMk cId="2381862966" sldId="418"/>
        </pc:sldMkLst>
        <pc:spChg chg="mod">
          <ac:chgData name="elisabetta pittino" userId="a08eb4bd8bb194a0" providerId="LiveId" clId="{73A0BF0D-207B-4816-A823-E67D6156B242}" dt="2020-10-09T23:16:42.260" v="1081" actId="1076"/>
          <ac:spMkLst>
            <pc:docMk/>
            <pc:sldMk cId="2381862966" sldId="418"/>
            <ac:spMk id="2" creationId="{00000000-0000-0000-0000-000000000000}"/>
          </ac:spMkLst>
        </pc:spChg>
        <pc:spChg chg="del">
          <ac:chgData name="elisabetta pittino" userId="a08eb4bd8bb194a0" providerId="LiveId" clId="{73A0BF0D-207B-4816-A823-E67D6156B242}" dt="2020-10-09T23:16:38.535" v="1080" actId="21"/>
          <ac:spMkLst>
            <pc:docMk/>
            <pc:sldMk cId="2381862966" sldId="418"/>
            <ac:spMk id="88" creationId="{F76385A3-BA67-490D-9F91-478FCABBE7D6}"/>
          </ac:spMkLst>
        </pc:spChg>
      </pc:sldChg>
      <pc:sldChg chg="del">
        <pc:chgData name="elisabetta pittino" userId="a08eb4bd8bb194a0" providerId="LiveId" clId="{73A0BF0D-207B-4816-A823-E67D6156B242}" dt="2020-10-09T20:20:27.618" v="7"/>
        <pc:sldMkLst>
          <pc:docMk/>
          <pc:sldMk cId="2611109513" sldId="418"/>
        </pc:sldMkLst>
      </pc:sldChg>
      <pc:sldChg chg="addSp delSp modSp add mod">
        <pc:chgData name="elisabetta pittino" userId="a08eb4bd8bb194a0" providerId="LiveId" clId="{73A0BF0D-207B-4816-A823-E67D6156B242}" dt="2020-10-09T22:59:29.759" v="908" actId="207"/>
        <pc:sldMkLst>
          <pc:docMk/>
          <pc:sldMk cId="1070901399" sldId="419"/>
        </pc:sldMkLst>
        <pc:spChg chg="add del mod">
          <ac:chgData name="elisabetta pittino" userId="a08eb4bd8bb194a0" providerId="LiveId" clId="{73A0BF0D-207B-4816-A823-E67D6156B242}" dt="2020-10-09T22:53:58.572" v="833" actId="21"/>
          <ac:spMkLst>
            <pc:docMk/>
            <pc:sldMk cId="1070901399" sldId="419"/>
            <ac:spMk id="3" creationId="{A994D742-F4ED-4954-B555-19320F98E56E}"/>
          </ac:spMkLst>
        </pc:spChg>
        <pc:spChg chg="mod">
          <ac:chgData name="elisabetta pittino" userId="a08eb4bd8bb194a0" providerId="LiveId" clId="{73A0BF0D-207B-4816-A823-E67D6156B242}" dt="2020-10-09T22:59:29.759" v="908" actId="207"/>
          <ac:spMkLst>
            <pc:docMk/>
            <pc:sldMk cId="1070901399" sldId="419"/>
            <ac:spMk id="4" creationId="{929A4984-33BF-40C6-9106-99EF703124D9}"/>
          </ac:spMkLst>
        </pc:spChg>
        <pc:spChg chg="mod">
          <ac:chgData name="elisabetta pittino" userId="a08eb4bd8bb194a0" providerId="LiveId" clId="{73A0BF0D-207B-4816-A823-E67D6156B242}" dt="2020-10-09T22:53:42.116" v="830" actId="20577"/>
          <ac:spMkLst>
            <pc:docMk/>
            <pc:sldMk cId="1070901399" sldId="419"/>
            <ac:spMk id="6" creationId="{2C6B77CB-082D-4BA1-894D-3EBC87248B6C}"/>
          </ac:spMkLst>
        </pc:spChg>
        <pc:spChg chg="add mod">
          <ac:chgData name="elisabetta pittino" userId="a08eb4bd8bb194a0" providerId="LiveId" clId="{73A0BF0D-207B-4816-A823-E67D6156B242}" dt="2020-10-09T22:58:36.464" v="866" actId="14100"/>
          <ac:spMkLst>
            <pc:docMk/>
            <pc:sldMk cId="1070901399" sldId="419"/>
            <ac:spMk id="11" creationId="{6F52EEEE-FF44-40F4-9E8E-F4557EE407F9}"/>
          </ac:spMkLst>
        </pc:spChg>
        <pc:picChg chg="del">
          <ac:chgData name="elisabetta pittino" userId="a08eb4bd8bb194a0" providerId="LiveId" clId="{73A0BF0D-207B-4816-A823-E67D6156B242}" dt="2020-10-09T22:53:53.187" v="832" actId="21"/>
          <ac:picMkLst>
            <pc:docMk/>
            <pc:sldMk cId="1070901399" sldId="419"/>
            <ac:picMk id="7" creationId="{C3CD9B9D-6C3B-4286-9ACE-7E0BB655D335}"/>
          </ac:picMkLst>
        </pc:picChg>
      </pc:sldChg>
      <pc:sldChg chg="del">
        <pc:chgData name="elisabetta pittino" userId="a08eb4bd8bb194a0" providerId="LiveId" clId="{73A0BF0D-207B-4816-A823-E67D6156B242}" dt="2020-10-09T20:20:27.618" v="7"/>
        <pc:sldMkLst>
          <pc:docMk/>
          <pc:sldMk cId="1967649574" sldId="419"/>
        </pc:sldMkLst>
      </pc:sldChg>
      <pc:sldChg chg="new del">
        <pc:chgData name="elisabetta pittino" userId="a08eb4bd8bb194a0" providerId="LiveId" clId="{73A0BF0D-207B-4816-A823-E67D6156B242}" dt="2020-10-09T23:02:41.249" v="918" actId="2696"/>
        <pc:sldMkLst>
          <pc:docMk/>
          <pc:sldMk cId="1939872266" sldId="420"/>
        </pc:sldMkLst>
      </pc:sldChg>
      <pc:sldChg chg="del">
        <pc:chgData name="elisabetta pittino" userId="a08eb4bd8bb194a0" providerId="LiveId" clId="{73A0BF0D-207B-4816-A823-E67D6156B242}" dt="2020-10-09T20:20:27.618" v="7"/>
        <pc:sldMkLst>
          <pc:docMk/>
          <pc:sldMk cId="2602971120" sldId="420"/>
        </pc:sldMkLst>
      </pc:sldChg>
      <pc:sldChg chg="del">
        <pc:chgData name="elisabetta pittino" userId="a08eb4bd8bb194a0" providerId="LiveId" clId="{73A0BF0D-207B-4816-A823-E67D6156B242}" dt="2020-10-09T20:20:27.618" v="7"/>
        <pc:sldMkLst>
          <pc:docMk/>
          <pc:sldMk cId="20087011" sldId="421"/>
        </pc:sldMkLst>
      </pc:sldChg>
      <pc:sldChg chg="delSp modSp new mod ord">
        <pc:chgData name="elisabetta pittino" userId="a08eb4bd8bb194a0" providerId="LiveId" clId="{73A0BF0D-207B-4816-A823-E67D6156B242}" dt="2020-10-09T23:02:38.228" v="917"/>
        <pc:sldMkLst>
          <pc:docMk/>
          <pc:sldMk cId="656115549" sldId="421"/>
        </pc:sldMkLst>
        <pc:spChg chg="mod">
          <ac:chgData name="elisabetta pittino" userId="a08eb4bd8bb194a0" providerId="LiveId" clId="{73A0BF0D-207B-4816-A823-E67D6156B242}" dt="2020-10-09T23:02:28.562" v="915" actId="1076"/>
          <ac:spMkLst>
            <pc:docMk/>
            <pc:sldMk cId="656115549" sldId="421"/>
            <ac:spMk id="2" creationId="{FC335CA9-5202-4E7C-A603-4717CECF3868}"/>
          </ac:spMkLst>
        </pc:spChg>
        <pc:spChg chg="del">
          <ac:chgData name="elisabetta pittino" userId="a08eb4bd8bb194a0" providerId="LiveId" clId="{73A0BF0D-207B-4816-A823-E67D6156B242}" dt="2020-10-09T23:02:23.488" v="914" actId="21"/>
          <ac:spMkLst>
            <pc:docMk/>
            <pc:sldMk cId="656115549" sldId="421"/>
            <ac:spMk id="3" creationId="{DE7139D6-5237-495D-ABB4-2CA5A955BB8E}"/>
          </ac:spMkLst>
        </pc:spChg>
      </pc:sldChg>
      <pc:sldChg chg="modSp add mod ord">
        <pc:chgData name="elisabetta pittino" userId="a08eb4bd8bb194a0" providerId="LiveId" clId="{73A0BF0D-207B-4816-A823-E67D6156B242}" dt="2020-10-09T23:08:12.257" v="1015" actId="1076"/>
        <pc:sldMkLst>
          <pc:docMk/>
          <pc:sldMk cId="1480662615" sldId="422"/>
        </pc:sldMkLst>
        <pc:spChg chg="mod">
          <ac:chgData name="elisabetta pittino" userId="a08eb4bd8bb194a0" providerId="LiveId" clId="{73A0BF0D-207B-4816-A823-E67D6156B242}" dt="2020-10-09T23:08:12.257" v="1015" actId="1076"/>
          <ac:spMkLst>
            <pc:docMk/>
            <pc:sldMk cId="1480662615" sldId="422"/>
            <ac:spMk id="2" creationId="{FC335CA9-5202-4E7C-A603-4717CECF3868}"/>
          </ac:spMkLst>
        </pc:spChg>
      </pc:sldChg>
      <pc:sldChg chg="del">
        <pc:chgData name="elisabetta pittino" userId="a08eb4bd8bb194a0" providerId="LiveId" clId="{73A0BF0D-207B-4816-A823-E67D6156B242}" dt="2020-10-09T20:20:27.618" v="7"/>
        <pc:sldMkLst>
          <pc:docMk/>
          <pc:sldMk cId="4173113607" sldId="422"/>
        </pc:sldMkLst>
      </pc:sldChg>
      <pc:sldChg chg="modSp add mod ord">
        <pc:chgData name="elisabetta pittino" userId="a08eb4bd8bb194a0" providerId="LiveId" clId="{73A0BF0D-207B-4816-A823-E67D6156B242}" dt="2020-10-10T09:38:15.280" v="1229"/>
        <pc:sldMkLst>
          <pc:docMk/>
          <pc:sldMk cId="1790336399" sldId="423"/>
        </pc:sldMkLst>
        <pc:spChg chg="mod">
          <ac:chgData name="elisabetta pittino" userId="a08eb4bd8bb194a0" providerId="LiveId" clId="{73A0BF0D-207B-4816-A823-E67D6156B242}" dt="2020-10-09T23:10:29.572" v="1063" actId="20577"/>
          <ac:spMkLst>
            <pc:docMk/>
            <pc:sldMk cId="1790336399" sldId="423"/>
            <ac:spMk id="2" creationId="{FC335CA9-5202-4E7C-A603-4717CECF3868}"/>
          </ac:spMkLst>
        </pc:spChg>
      </pc:sldChg>
      <pc:sldChg chg="del">
        <pc:chgData name="elisabetta pittino" userId="a08eb4bd8bb194a0" providerId="LiveId" clId="{73A0BF0D-207B-4816-A823-E67D6156B242}" dt="2020-10-09T20:20:27.618" v="7"/>
        <pc:sldMkLst>
          <pc:docMk/>
          <pc:sldMk cId="2641653931" sldId="423"/>
        </pc:sldMkLst>
      </pc:sldChg>
      <pc:sldChg chg="addSp modSp add mod ord">
        <pc:chgData name="elisabetta pittino" userId="a08eb4bd8bb194a0" providerId="LiveId" clId="{73A0BF0D-207B-4816-A823-E67D6156B242}" dt="2020-10-10T09:35:58.530" v="1192" actId="207"/>
        <pc:sldMkLst>
          <pc:docMk/>
          <pc:sldMk cId="126061451" sldId="424"/>
        </pc:sldMkLst>
        <pc:spChg chg="mod">
          <ac:chgData name="elisabetta pittino" userId="a08eb4bd8bb194a0" providerId="LiveId" clId="{73A0BF0D-207B-4816-A823-E67D6156B242}" dt="2020-10-10T09:35:45.674" v="1188" actId="1076"/>
          <ac:spMkLst>
            <pc:docMk/>
            <pc:sldMk cId="126061451" sldId="424"/>
            <ac:spMk id="2" creationId="{AC2BD494-8891-400E-954E-66508E86A62D}"/>
          </ac:spMkLst>
        </pc:spChg>
        <pc:spChg chg="add mod">
          <ac:chgData name="elisabetta pittino" userId="a08eb4bd8bb194a0" providerId="LiveId" clId="{73A0BF0D-207B-4816-A823-E67D6156B242}" dt="2020-10-10T09:35:58.530" v="1192" actId="207"/>
          <ac:spMkLst>
            <pc:docMk/>
            <pc:sldMk cId="126061451" sldId="424"/>
            <ac:spMk id="6" creationId="{8A3A3C5D-80AF-45BB-B260-964DAF697D0F}"/>
          </ac:spMkLst>
        </pc:spChg>
        <pc:picChg chg="mod">
          <ac:chgData name="elisabetta pittino" userId="a08eb4bd8bb194a0" providerId="LiveId" clId="{73A0BF0D-207B-4816-A823-E67D6156B242}" dt="2020-10-10T09:34:05.551" v="1172" actId="14826"/>
          <ac:picMkLst>
            <pc:docMk/>
            <pc:sldMk cId="126061451" sldId="424"/>
            <ac:picMk id="5" creationId="{F4EBEC0C-8FD9-4BAF-A1D4-F7DCCF870867}"/>
          </ac:picMkLst>
        </pc:picChg>
      </pc:sldChg>
      <pc:sldChg chg="del">
        <pc:chgData name="elisabetta pittino" userId="a08eb4bd8bb194a0" providerId="LiveId" clId="{73A0BF0D-207B-4816-A823-E67D6156B242}" dt="2020-10-09T20:20:27.618" v="7"/>
        <pc:sldMkLst>
          <pc:docMk/>
          <pc:sldMk cId="1360438236" sldId="424"/>
        </pc:sldMkLst>
      </pc:sldChg>
      <pc:sldChg chg="addSp delSp modSp new mod delAnim modAnim">
        <pc:chgData name="elisabetta pittino" userId="a08eb4bd8bb194a0" providerId="LiveId" clId="{73A0BF0D-207B-4816-A823-E67D6156B242}" dt="2020-10-10T09:43:45.798" v="1261" actId="20577"/>
        <pc:sldMkLst>
          <pc:docMk/>
          <pc:sldMk cId="664646526" sldId="425"/>
        </pc:sldMkLst>
        <pc:spChg chg="mod">
          <ac:chgData name="elisabetta pittino" userId="a08eb4bd8bb194a0" providerId="LiveId" clId="{73A0BF0D-207B-4816-A823-E67D6156B242}" dt="2020-10-10T09:43:45.798" v="1261" actId="20577"/>
          <ac:spMkLst>
            <pc:docMk/>
            <pc:sldMk cId="664646526" sldId="425"/>
            <ac:spMk id="2" creationId="{08FF76B2-C82D-4383-A27C-C172CEAD9427}"/>
          </ac:spMkLst>
        </pc:spChg>
        <pc:spChg chg="del">
          <ac:chgData name="elisabetta pittino" userId="a08eb4bd8bb194a0" providerId="LiveId" clId="{73A0BF0D-207B-4816-A823-E67D6156B242}" dt="2020-10-10T09:39:57.638" v="1231"/>
          <ac:spMkLst>
            <pc:docMk/>
            <pc:sldMk cId="664646526" sldId="425"/>
            <ac:spMk id="3" creationId="{7B3E7D09-04C2-4168-9A57-B1C59685E989}"/>
          </ac:spMkLst>
        </pc:spChg>
        <pc:spChg chg="add del mod">
          <ac:chgData name="elisabetta pittino" userId="a08eb4bd8bb194a0" providerId="LiveId" clId="{73A0BF0D-207B-4816-A823-E67D6156B242}" dt="2020-10-10T09:41:51.594" v="1233"/>
          <ac:spMkLst>
            <pc:docMk/>
            <pc:sldMk cId="664646526" sldId="425"/>
            <ac:spMk id="6" creationId="{A157E643-3BDD-43A8-B5E6-799ADDFEFDEB}"/>
          </ac:spMkLst>
        </pc:spChg>
        <pc:picChg chg="add del mod">
          <ac:chgData name="elisabetta pittino" userId="a08eb4bd8bb194a0" providerId="LiveId" clId="{73A0BF0D-207B-4816-A823-E67D6156B242}" dt="2020-10-10T09:41:38.521" v="1232" actId="21"/>
          <ac:picMkLst>
            <pc:docMk/>
            <pc:sldMk cId="664646526" sldId="425"/>
            <ac:picMk id="4" creationId="{3BA15BB6-DEE7-4CEA-A4A5-9E59218FF5EF}"/>
          </ac:picMkLst>
        </pc:picChg>
        <pc:picChg chg="add mod">
          <ac:chgData name="elisabetta pittino" userId="a08eb4bd8bb194a0" providerId="LiveId" clId="{73A0BF0D-207B-4816-A823-E67D6156B242}" dt="2020-10-10T09:41:51.594" v="1233"/>
          <ac:picMkLst>
            <pc:docMk/>
            <pc:sldMk cId="664646526" sldId="425"/>
            <ac:picMk id="7" creationId="{7652CAFC-4879-4F91-98D1-EE9B65047A1A}"/>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hyperlink" Target="https://pixnio.com/people/happy-family-young-child-father-mother" TargetMode="External"/><Relationship Id="rId5" Type="http://schemas.openxmlformats.org/officeDocument/2006/relationships/image" Target="../media/image11.jpeg"/><Relationship Id="rId10" Type="http://schemas.openxmlformats.org/officeDocument/2006/relationships/image" Target="../media/image17.svg"/><Relationship Id="rId4" Type="http://schemas.openxmlformats.org/officeDocument/2006/relationships/image" Target="../media/image12.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1B168-2D2E-48F3-BE85-B493D4BFA484}" type="doc">
      <dgm:prSet loTypeId="urn:microsoft.com/office/officeart/2018/2/layout/IconCircleList" loCatId="icon" qsTypeId="urn:microsoft.com/office/officeart/2005/8/quickstyle/simple1" qsCatId="simple" csTypeId="urn:microsoft.com/office/officeart/2018/5/colors/Iconchunking_neutralicon_accent5_2" csCatId="accent5" phldr="1"/>
      <dgm:spPr/>
      <dgm:t>
        <a:bodyPr/>
        <a:lstStyle/>
        <a:p>
          <a:endParaRPr lang="en-US"/>
        </a:p>
      </dgm:t>
    </dgm:pt>
    <dgm:pt modelId="{1E349460-2F96-4164-90EA-9222B77B929F}">
      <dgm:prSet/>
      <dgm:spPr/>
      <dgm:t>
        <a:bodyPr/>
        <a:lstStyle/>
        <a:p>
          <a:pPr>
            <a:lnSpc>
              <a:spcPct val="100000"/>
            </a:lnSpc>
          </a:pPr>
          <a:r>
            <a:rPr lang="it-IT"/>
            <a:t>53 cav</a:t>
          </a:r>
          <a:endParaRPr lang="en-US"/>
        </a:p>
      </dgm:t>
    </dgm:pt>
    <dgm:pt modelId="{8DA0FB69-3495-4B85-83E0-78D163318C60}" type="parTrans" cxnId="{B45F41AD-712A-44D1-860E-9DFECE70B1D8}">
      <dgm:prSet/>
      <dgm:spPr/>
      <dgm:t>
        <a:bodyPr/>
        <a:lstStyle/>
        <a:p>
          <a:endParaRPr lang="en-US"/>
        </a:p>
      </dgm:t>
    </dgm:pt>
    <dgm:pt modelId="{C6D02354-83A6-46D6-A266-76B730105E30}" type="sibTrans" cxnId="{B45F41AD-712A-44D1-860E-9DFECE70B1D8}">
      <dgm:prSet/>
      <dgm:spPr/>
      <dgm:t>
        <a:bodyPr/>
        <a:lstStyle/>
        <a:p>
          <a:pPr>
            <a:lnSpc>
              <a:spcPct val="100000"/>
            </a:lnSpc>
          </a:pPr>
          <a:endParaRPr lang="en-US"/>
        </a:p>
      </dgm:t>
    </dgm:pt>
    <dgm:pt modelId="{BB46080E-29EF-4D00-85F8-87C0758B8292}">
      <dgm:prSet/>
      <dgm:spPr/>
      <dgm:t>
        <a:bodyPr/>
        <a:lstStyle/>
        <a:p>
          <a:pPr>
            <a:lnSpc>
              <a:spcPct val="100000"/>
            </a:lnSpc>
          </a:pPr>
          <a:r>
            <a:rPr lang="it-IT" dirty="0"/>
            <a:t>17 </a:t>
          </a:r>
          <a:r>
            <a:rPr lang="it-IT" dirty="0" err="1"/>
            <a:t>mpv</a:t>
          </a:r>
          <a:endParaRPr lang="en-US" dirty="0"/>
        </a:p>
      </dgm:t>
    </dgm:pt>
    <dgm:pt modelId="{0537AF25-344E-4B96-BB34-7057FF009085}" type="parTrans" cxnId="{98883A18-5A73-465C-AA7F-B1C44AD31A37}">
      <dgm:prSet/>
      <dgm:spPr/>
      <dgm:t>
        <a:bodyPr/>
        <a:lstStyle/>
        <a:p>
          <a:endParaRPr lang="en-US"/>
        </a:p>
      </dgm:t>
    </dgm:pt>
    <dgm:pt modelId="{625D0A79-7932-474B-B31E-73178388F046}" type="sibTrans" cxnId="{98883A18-5A73-465C-AA7F-B1C44AD31A37}">
      <dgm:prSet/>
      <dgm:spPr/>
      <dgm:t>
        <a:bodyPr/>
        <a:lstStyle/>
        <a:p>
          <a:pPr>
            <a:lnSpc>
              <a:spcPct val="100000"/>
            </a:lnSpc>
          </a:pPr>
          <a:endParaRPr lang="en-US"/>
        </a:p>
      </dgm:t>
    </dgm:pt>
    <dgm:pt modelId="{C06B55C4-8A13-4315-89B0-A9DFE85AC350}">
      <dgm:prSet/>
      <dgm:spPr/>
      <dgm:t>
        <a:bodyPr/>
        <a:lstStyle/>
        <a:p>
          <a:pPr>
            <a:lnSpc>
              <a:spcPct val="100000"/>
            </a:lnSpc>
          </a:pPr>
          <a:r>
            <a:rPr lang="it-IT" dirty="0"/>
            <a:t>60 sedi distaccate </a:t>
          </a:r>
          <a:endParaRPr lang="en-US" dirty="0"/>
        </a:p>
      </dgm:t>
    </dgm:pt>
    <dgm:pt modelId="{6DC8976B-0F57-4C56-9554-693CB5C4ECE1}" type="parTrans" cxnId="{8C17DBAA-6EF6-43A8-9C49-6753BFE4D9DB}">
      <dgm:prSet/>
      <dgm:spPr/>
      <dgm:t>
        <a:bodyPr/>
        <a:lstStyle/>
        <a:p>
          <a:endParaRPr lang="en-US"/>
        </a:p>
      </dgm:t>
    </dgm:pt>
    <dgm:pt modelId="{78E441EB-6B7B-48B6-97B3-BB2371C70AC9}" type="sibTrans" cxnId="{8C17DBAA-6EF6-43A8-9C49-6753BFE4D9DB}">
      <dgm:prSet/>
      <dgm:spPr/>
      <dgm:t>
        <a:bodyPr/>
        <a:lstStyle/>
        <a:p>
          <a:pPr>
            <a:lnSpc>
              <a:spcPct val="100000"/>
            </a:lnSpc>
          </a:pPr>
          <a:endParaRPr lang="en-US"/>
        </a:p>
      </dgm:t>
    </dgm:pt>
    <dgm:pt modelId="{5AC92283-4342-41F9-A4D5-C712B17C74C4}">
      <dgm:prSet/>
      <dgm:spPr/>
      <dgm:t>
        <a:bodyPr/>
        <a:lstStyle/>
        <a:p>
          <a:pPr>
            <a:lnSpc>
              <a:spcPct val="100000"/>
            </a:lnSpc>
          </a:pPr>
          <a:r>
            <a:rPr lang="it-IT" dirty="0"/>
            <a:t>Di cui 24 Punti di Ascolto Ospedalieri </a:t>
          </a:r>
          <a:endParaRPr lang="en-US" dirty="0"/>
        </a:p>
      </dgm:t>
    </dgm:pt>
    <dgm:pt modelId="{D3C6DD68-344E-4E9D-86DD-274B3BF9708C}" type="parTrans" cxnId="{B9938E3D-FDE2-4C69-A3CD-F05165AC489E}">
      <dgm:prSet/>
      <dgm:spPr/>
      <dgm:t>
        <a:bodyPr/>
        <a:lstStyle/>
        <a:p>
          <a:endParaRPr lang="en-US"/>
        </a:p>
      </dgm:t>
    </dgm:pt>
    <dgm:pt modelId="{B98FB588-4954-433A-8268-481D634198A9}" type="sibTrans" cxnId="{B9938E3D-FDE2-4C69-A3CD-F05165AC489E}">
      <dgm:prSet/>
      <dgm:spPr/>
      <dgm:t>
        <a:bodyPr/>
        <a:lstStyle/>
        <a:p>
          <a:endParaRPr lang="en-US"/>
        </a:p>
      </dgm:t>
    </dgm:pt>
    <dgm:pt modelId="{4D16CDB3-8F88-48D2-BD7B-BF7F063B9269}">
      <dgm:prSet/>
      <dgm:spPr/>
      <dgm:t>
        <a:bodyPr/>
        <a:lstStyle/>
        <a:p>
          <a:pPr>
            <a:lnSpc>
              <a:spcPct val="100000"/>
            </a:lnSpc>
          </a:pPr>
          <a:r>
            <a:rPr lang="it-IT" dirty="0"/>
            <a:t>4 MPV/CAV</a:t>
          </a:r>
        </a:p>
      </dgm:t>
    </dgm:pt>
    <dgm:pt modelId="{EA4C719E-1F02-4F7B-AC8A-D222774BD995}" type="parTrans" cxnId="{F7D634FC-AA05-4786-AB51-DC4DE77AEE03}">
      <dgm:prSet/>
      <dgm:spPr/>
      <dgm:t>
        <a:bodyPr/>
        <a:lstStyle/>
        <a:p>
          <a:endParaRPr lang="it-IT"/>
        </a:p>
      </dgm:t>
    </dgm:pt>
    <dgm:pt modelId="{97F17595-8F76-451C-81C1-8EE24C4B4091}" type="sibTrans" cxnId="{F7D634FC-AA05-4786-AB51-DC4DE77AEE03}">
      <dgm:prSet/>
      <dgm:spPr/>
      <dgm:t>
        <a:bodyPr/>
        <a:lstStyle/>
        <a:p>
          <a:pPr>
            <a:lnSpc>
              <a:spcPct val="100000"/>
            </a:lnSpc>
          </a:pPr>
          <a:endParaRPr lang="it-IT"/>
        </a:p>
      </dgm:t>
    </dgm:pt>
    <dgm:pt modelId="{FB223C63-6C93-4129-8B6C-E17876BCFACB}" type="pres">
      <dgm:prSet presAssocID="{11C1B168-2D2E-48F3-BE85-B493D4BFA484}" presName="root" presStyleCnt="0">
        <dgm:presLayoutVars>
          <dgm:dir/>
          <dgm:resizeHandles val="exact"/>
        </dgm:presLayoutVars>
      </dgm:prSet>
      <dgm:spPr/>
      <dgm:t>
        <a:bodyPr/>
        <a:lstStyle/>
        <a:p>
          <a:endParaRPr lang="it-IT"/>
        </a:p>
      </dgm:t>
    </dgm:pt>
    <dgm:pt modelId="{A2B310CE-FF7A-4968-9F23-466B0DF371AF}" type="pres">
      <dgm:prSet presAssocID="{11C1B168-2D2E-48F3-BE85-B493D4BFA484}" presName="container" presStyleCnt="0">
        <dgm:presLayoutVars>
          <dgm:dir/>
          <dgm:resizeHandles val="exact"/>
        </dgm:presLayoutVars>
      </dgm:prSet>
      <dgm:spPr/>
    </dgm:pt>
    <dgm:pt modelId="{70A860AA-1278-46E8-99A8-2A52DD34FA03}" type="pres">
      <dgm:prSet presAssocID="{1E349460-2F96-4164-90EA-9222B77B929F}" presName="compNode" presStyleCnt="0"/>
      <dgm:spPr/>
    </dgm:pt>
    <dgm:pt modelId="{017CB90B-958E-4969-A2BF-0BC0B45C9E14}" type="pres">
      <dgm:prSet presAssocID="{1E349460-2F96-4164-90EA-9222B77B929F}" presName="iconBgRect" presStyleLbl="bgShp" presStyleIdx="0" presStyleCnt="5"/>
      <dgm:spPr/>
    </dgm:pt>
    <dgm:pt modelId="{DB500BC8-5BA5-4ECE-92DB-EA1C36431E0D}" type="pres">
      <dgm:prSet presAssocID="{1E349460-2F96-4164-90EA-9222B77B929F}" presName="iconRect" presStyleLbl="node1" presStyleIdx="0" presStyleCnt="5"/>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nna incinta"/>
        </a:ext>
      </dgm:extLst>
    </dgm:pt>
    <dgm:pt modelId="{E6D0CACF-BD6E-46BB-A4CD-8F3F7DEBB8F1}" type="pres">
      <dgm:prSet presAssocID="{1E349460-2F96-4164-90EA-9222B77B929F}" presName="spaceRect" presStyleCnt="0"/>
      <dgm:spPr/>
    </dgm:pt>
    <dgm:pt modelId="{20E054F4-C3A1-474A-ABFE-04A4110A9066}" type="pres">
      <dgm:prSet presAssocID="{1E349460-2F96-4164-90EA-9222B77B929F}" presName="textRect" presStyleLbl="revTx" presStyleIdx="0" presStyleCnt="5">
        <dgm:presLayoutVars>
          <dgm:chMax val="1"/>
          <dgm:chPref val="1"/>
        </dgm:presLayoutVars>
      </dgm:prSet>
      <dgm:spPr/>
      <dgm:t>
        <a:bodyPr/>
        <a:lstStyle/>
        <a:p>
          <a:endParaRPr lang="it-IT"/>
        </a:p>
      </dgm:t>
    </dgm:pt>
    <dgm:pt modelId="{33EA9408-4406-438D-A474-9BE732484327}" type="pres">
      <dgm:prSet presAssocID="{C6D02354-83A6-46D6-A266-76B730105E30}" presName="sibTrans" presStyleLbl="sibTrans2D1" presStyleIdx="0" presStyleCnt="0"/>
      <dgm:spPr/>
      <dgm:t>
        <a:bodyPr/>
        <a:lstStyle/>
        <a:p>
          <a:endParaRPr lang="it-IT"/>
        </a:p>
      </dgm:t>
    </dgm:pt>
    <dgm:pt modelId="{B0AB7A0E-80C6-44F5-BBD9-32F2F10B6A7A}" type="pres">
      <dgm:prSet presAssocID="{BB46080E-29EF-4D00-85F8-87C0758B8292}" presName="compNode" presStyleCnt="0"/>
      <dgm:spPr/>
    </dgm:pt>
    <dgm:pt modelId="{7DA2B0A8-FB90-4A41-9924-8DE4C9603AA7}" type="pres">
      <dgm:prSet presAssocID="{BB46080E-29EF-4D00-85F8-87C0758B8292}" presName="iconBgRect" presStyleLbl="bgShp" presStyleIdx="1" presStyleCnt="5"/>
      <dgm:spPr/>
    </dgm:pt>
    <dgm:pt modelId="{6E88C4D8-8581-4305-8241-E727017BD5E8}" type="pres">
      <dgm:prSet presAssocID="{BB46080E-29EF-4D00-85F8-87C0758B8292}"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ebè che gattona"/>
        </a:ext>
      </dgm:extLst>
    </dgm:pt>
    <dgm:pt modelId="{746A2DBC-DA75-4221-90D1-9F84703C51D5}" type="pres">
      <dgm:prSet presAssocID="{BB46080E-29EF-4D00-85F8-87C0758B8292}" presName="spaceRect" presStyleCnt="0"/>
      <dgm:spPr/>
    </dgm:pt>
    <dgm:pt modelId="{90C148C6-F6CB-4F06-94D4-C85B523DEDC5}" type="pres">
      <dgm:prSet presAssocID="{BB46080E-29EF-4D00-85F8-87C0758B8292}" presName="textRect" presStyleLbl="revTx" presStyleIdx="1" presStyleCnt="5">
        <dgm:presLayoutVars>
          <dgm:chMax val="1"/>
          <dgm:chPref val="1"/>
        </dgm:presLayoutVars>
      </dgm:prSet>
      <dgm:spPr/>
      <dgm:t>
        <a:bodyPr/>
        <a:lstStyle/>
        <a:p>
          <a:endParaRPr lang="it-IT"/>
        </a:p>
      </dgm:t>
    </dgm:pt>
    <dgm:pt modelId="{B0C19898-390A-4B10-B6FA-C6DDAA125C6C}" type="pres">
      <dgm:prSet presAssocID="{625D0A79-7932-474B-B31E-73178388F046}" presName="sibTrans" presStyleLbl="sibTrans2D1" presStyleIdx="0" presStyleCnt="0"/>
      <dgm:spPr/>
      <dgm:t>
        <a:bodyPr/>
        <a:lstStyle/>
        <a:p>
          <a:endParaRPr lang="it-IT"/>
        </a:p>
      </dgm:t>
    </dgm:pt>
    <dgm:pt modelId="{90CEE8E2-4042-451E-8F57-B692B3EC69E0}" type="pres">
      <dgm:prSet presAssocID="{4D16CDB3-8F88-48D2-BD7B-BF7F063B9269}" presName="compNode" presStyleCnt="0"/>
      <dgm:spPr/>
    </dgm:pt>
    <dgm:pt modelId="{C9383D48-8F01-401D-ABD8-77AA32DA6B09}" type="pres">
      <dgm:prSet presAssocID="{4D16CDB3-8F88-48D2-BD7B-BF7F063B9269}" presName="iconBgRect" presStyleLbl="bgShp" presStyleIdx="2" presStyleCnt="5"/>
      <dgm:spPr/>
    </dgm:pt>
    <dgm:pt modelId="{2243798C-2014-433C-AC86-15DEA4F9277F}" type="pres">
      <dgm:prSet presAssocID="{4D16CDB3-8F88-48D2-BD7B-BF7F063B9269}"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l="-25000" r="-25000"/>
          </a:stretch>
        </a:blipFill>
      </dgm:spPr>
    </dgm:pt>
    <dgm:pt modelId="{D0BF769F-5A87-4337-A858-1FB55DECC562}" type="pres">
      <dgm:prSet presAssocID="{4D16CDB3-8F88-48D2-BD7B-BF7F063B9269}" presName="spaceRect" presStyleCnt="0"/>
      <dgm:spPr/>
    </dgm:pt>
    <dgm:pt modelId="{E6A8517F-9761-43A2-BC9B-3225A993DC96}" type="pres">
      <dgm:prSet presAssocID="{4D16CDB3-8F88-48D2-BD7B-BF7F063B9269}" presName="textRect" presStyleLbl="revTx" presStyleIdx="2" presStyleCnt="5">
        <dgm:presLayoutVars>
          <dgm:chMax val="1"/>
          <dgm:chPref val="1"/>
        </dgm:presLayoutVars>
      </dgm:prSet>
      <dgm:spPr/>
      <dgm:t>
        <a:bodyPr/>
        <a:lstStyle/>
        <a:p>
          <a:endParaRPr lang="it-IT"/>
        </a:p>
      </dgm:t>
    </dgm:pt>
    <dgm:pt modelId="{9FAF4102-0A0D-454A-A809-CC8CE605BAB6}" type="pres">
      <dgm:prSet presAssocID="{97F17595-8F76-451C-81C1-8EE24C4B4091}" presName="sibTrans" presStyleLbl="sibTrans2D1" presStyleIdx="0" presStyleCnt="0"/>
      <dgm:spPr/>
      <dgm:t>
        <a:bodyPr/>
        <a:lstStyle/>
        <a:p>
          <a:endParaRPr lang="it-IT"/>
        </a:p>
      </dgm:t>
    </dgm:pt>
    <dgm:pt modelId="{57817EC7-54A8-42EA-80C2-A70623003C92}" type="pres">
      <dgm:prSet presAssocID="{C06B55C4-8A13-4315-89B0-A9DFE85AC350}" presName="compNode" presStyleCnt="0"/>
      <dgm:spPr/>
    </dgm:pt>
    <dgm:pt modelId="{B6AF685D-DBC8-467C-9349-5B40E60DB945}" type="pres">
      <dgm:prSet presAssocID="{C06B55C4-8A13-4315-89B0-A9DFE85AC350}" presName="iconBgRect" presStyleLbl="bgShp" presStyleIdx="3" presStyleCnt="5"/>
      <dgm:spPr/>
    </dgm:pt>
    <dgm:pt modelId="{3891E10E-7B05-4AA2-902A-7FA657B83384}" type="pres">
      <dgm:prSet presAssocID="{C06B55C4-8A13-4315-89B0-A9DFE85AC350}"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meOutline"/>
        </a:ext>
      </dgm:extLst>
    </dgm:pt>
    <dgm:pt modelId="{B11B7E48-977A-4938-BAD4-42BE5AF172CC}" type="pres">
      <dgm:prSet presAssocID="{C06B55C4-8A13-4315-89B0-A9DFE85AC350}" presName="spaceRect" presStyleCnt="0"/>
      <dgm:spPr/>
    </dgm:pt>
    <dgm:pt modelId="{CB8E483D-DA1B-4B88-B8FE-CD800D838AE8}" type="pres">
      <dgm:prSet presAssocID="{C06B55C4-8A13-4315-89B0-A9DFE85AC350}" presName="textRect" presStyleLbl="revTx" presStyleIdx="3" presStyleCnt="5">
        <dgm:presLayoutVars>
          <dgm:chMax val="1"/>
          <dgm:chPref val="1"/>
        </dgm:presLayoutVars>
      </dgm:prSet>
      <dgm:spPr/>
      <dgm:t>
        <a:bodyPr/>
        <a:lstStyle/>
        <a:p>
          <a:endParaRPr lang="it-IT"/>
        </a:p>
      </dgm:t>
    </dgm:pt>
    <dgm:pt modelId="{DA2A9E4D-AE94-44B2-8CD5-6BC86D97584D}" type="pres">
      <dgm:prSet presAssocID="{78E441EB-6B7B-48B6-97B3-BB2371C70AC9}" presName="sibTrans" presStyleLbl="sibTrans2D1" presStyleIdx="0" presStyleCnt="0"/>
      <dgm:spPr/>
      <dgm:t>
        <a:bodyPr/>
        <a:lstStyle/>
        <a:p>
          <a:endParaRPr lang="it-IT"/>
        </a:p>
      </dgm:t>
    </dgm:pt>
    <dgm:pt modelId="{98AA7B8D-AB29-4DD4-A110-3A52DDD0ADB5}" type="pres">
      <dgm:prSet presAssocID="{5AC92283-4342-41F9-A4D5-C712B17C74C4}" presName="compNode" presStyleCnt="0"/>
      <dgm:spPr/>
    </dgm:pt>
    <dgm:pt modelId="{91950850-CF9C-4F1F-9EAD-B3F686DA01D1}" type="pres">
      <dgm:prSet presAssocID="{5AC92283-4342-41F9-A4D5-C712B17C74C4}" presName="iconBgRect" presStyleLbl="bgShp" presStyleIdx="4" presStyleCnt="5"/>
      <dgm:spPr/>
    </dgm:pt>
    <dgm:pt modelId="{E1226CDF-9688-491A-96CC-CEB205B31877}" type="pres">
      <dgm:prSet presAssocID="{5AC92283-4342-41F9-A4D5-C712B17C74C4}"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Medicina"/>
        </a:ext>
      </dgm:extLst>
    </dgm:pt>
    <dgm:pt modelId="{7C22910D-E3DB-4229-A91D-1E489D75578C}" type="pres">
      <dgm:prSet presAssocID="{5AC92283-4342-41F9-A4D5-C712B17C74C4}" presName="spaceRect" presStyleCnt="0"/>
      <dgm:spPr/>
    </dgm:pt>
    <dgm:pt modelId="{2A7C621B-AE90-4ED6-8DD6-D37B5645AC56}" type="pres">
      <dgm:prSet presAssocID="{5AC92283-4342-41F9-A4D5-C712B17C74C4}" presName="textRect" presStyleLbl="revTx" presStyleIdx="4" presStyleCnt="5">
        <dgm:presLayoutVars>
          <dgm:chMax val="1"/>
          <dgm:chPref val="1"/>
        </dgm:presLayoutVars>
      </dgm:prSet>
      <dgm:spPr/>
      <dgm:t>
        <a:bodyPr/>
        <a:lstStyle/>
        <a:p>
          <a:endParaRPr lang="it-IT"/>
        </a:p>
      </dgm:t>
    </dgm:pt>
  </dgm:ptLst>
  <dgm:cxnLst>
    <dgm:cxn modelId="{233542E9-B6CE-428C-9AE6-FAD449B6FDF8}" type="presOf" srcId="{5AC92283-4342-41F9-A4D5-C712B17C74C4}" destId="{2A7C621B-AE90-4ED6-8DD6-D37B5645AC56}" srcOrd="0" destOrd="0" presId="urn:microsoft.com/office/officeart/2018/2/layout/IconCircleList"/>
    <dgm:cxn modelId="{B9938E3D-FDE2-4C69-A3CD-F05165AC489E}" srcId="{11C1B168-2D2E-48F3-BE85-B493D4BFA484}" destId="{5AC92283-4342-41F9-A4D5-C712B17C74C4}" srcOrd="4" destOrd="0" parTransId="{D3C6DD68-344E-4E9D-86DD-274B3BF9708C}" sibTransId="{B98FB588-4954-433A-8268-481D634198A9}"/>
    <dgm:cxn modelId="{FA417B82-B15B-400B-A06D-68209FFA2DA0}" type="presOf" srcId="{BB46080E-29EF-4D00-85F8-87C0758B8292}" destId="{90C148C6-F6CB-4F06-94D4-C85B523DEDC5}" srcOrd="0" destOrd="0" presId="urn:microsoft.com/office/officeart/2018/2/layout/IconCircleList"/>
    <dgm:cxn modelId="{5EFCFCA0-C5ED-4CF4-A084-6B681D924EF3}" type="presOf" srcId="{11C1B168-2D2E-48F3-BE85-B493D4BFA484}" destId="{FB223C63-6C93-4129-8B6C-E17876BCFACB}" srcOrd="0" destOrd="0" presId="urn:microsoft.com/office/officeart/2018/2/layout/IconCircleList"/>
    <dgm:cxn modelId="{F0DB68D9-DBAC-498E-B87F-0835B2921F14}" type="presOf" srcId="{625D0A79-7932-474B-B31E-73178388F046}" destId="{B0C19898-390A-4B10-B6FA-C6DDAA125C6C}" srcOrd="0" destOrd="0" presId="urn:microsoft.com/office/officeart/2018/2/layout/IconCircleList"/>
    <dgm:cxn modelId="{8C17DBAA-6EF6-43A8-9C49-6753BFE4D9DB}" srcId="{11C1B168-2D2E-48F3-BE85-B493D4BFA484}" destId="{C06B55C4-8A13-4315-89B0-A9DFE85AC350}" srcOrd="3" destOrd="0" parTransId="{6DC8976B-0F57-4C56-9554-693CB5C4ECE1}" sibTransId="{78E441EB-6B7B-48B6-97B3-BB2371C70AC9}"/>
    <dgm:cxn modelId="{98883A18-5A73-465C-AA7F-B1C44AD31A37}" srcId="{11C1B168-2D2E-48F3-BE85-B493D4BFA484}" destId="{BB46080E-29EF-4D00-85F8-87C0758B8292}" srcOrd="1" destOrd="0" parTransId="{0537AF25-344E-4B96-BB34-7057FF009085}" sibTransId="{625D0A79-7932-474B-B31E-73178388F046}"/>
    <dgm:cxn modelId="{BE92DC7D-D40B-4C80-8DB4-5D887BADA110}" type="presOf" srcId="{1E349460-2F96-4164-90EA-9222B77B929F}" destId="{20E054F4-C3A1-474A-ABFE-04A4110A9066}" srcOrd="0" destOrd="0" presId="urn:microsoft.com/office/officeart/2018/2/layout/IconCircleList"/>
    <dgm:cxn modelId="{DFAB608E-CD0D-41CA-BD1E-32BFAC90756A}" type="presOf" srcId="{C06B55C4-8A13-4315-89B0-A9DFE85AC350}" destId="{CB8E483D-DA1B-4B88-B8FE-CD800D838AE8}" srcOrd="0" destOrd="0" presId="urn:microsoft.com/office/officeart/2018/2/layout/IconCircleList"/>
    <dgm:cxn modelId="{BC9EBE9E-8B4B-45B2-921C-4B845989CC5F}" type="presOf" srcId="{78E441EB-6B7B-48B6-97B3-BB2371C70AC9}" destId="{DA2A9E4D-AE94-44B2-8CD5-6BC86D97584D}" srcOrd="0" destOrd="0" presId="urn:microsoft.com/office/officeart/2018/2/layout/IconCircleList"/>
    <dgm:cxn modelId="{2C6745B5-DDA0-4407-8373-361729D648CA}" type="presOf" srcId="{4D16CDB3-8F88-48D2-BD7B-BF7F063B9269}" destId="{E6A8517F-9761-43A2-BC9B-3225A993DC96}" srcOrd="0" destOrd="0" presId="urn:microsoft.com/office/officeart/2018/2/layout/IconCircleList"/>
    <dgm:cxn modelId="{1D5A9BEF-3FA5-44EB-9090-A8D0A80C9353}" type="presOf" srcId="{97F17595-8F76-451C-81C1-8EE24C4B4091}" destId="{9FAF4102-0A0D-454A-A809-CC8CE605BAB6}" srcOrd="0" destOrd="0" presId="urn:microsoft.com/office/officeart/2018/2/layout/IconCircleList"/>
    <dgm:cxn modelId="{B45F41AD-712A-44D1-860E-9DFECE70B1D8}" srcId="{11C1B168-2D2E-48F3-BE85-B493D4BFA484}" destId="{1E349460-2F96-4164-90EA-9222B77B929F}" srcOrd="0" destOrd="0" parTransId="{8DA0FB69-3495-4B85-83E0-78D163318C60}" sibTransId="{C6D02354-83A6-46D6-A266-76B730105E30}"/>
    <dgm:cxn modelId="{F7D634FC-AA05-4786-AB51-DC4DE77AEE03}" srcId="{11C1B168-2D2E-48F3-BE85-B493D4BFA484}" destId="{4D16CDB3-8F88-48D2-BD7B-BF7F063B9269}" srcOrd="2" destOrd="0" parTransId="{EA4C719E-1F02-4F7B-AC8A-D222774BD995}" sibTransId="{97F17595-8F76-451C-81C1-8EE24C4B4091}"/>
    <dgm:cxn modelId="{20B71797-D36D-46A6-B7F4-A3003D4E7C85}" type="presOf" srcId="{C6D02354-83A6-46D6-A266-76B730105E30}" destId="{33EA9408-4406-438D-A474-9BE732484327}" srcOrd="0" destOrd="0" presId="urn:microsoft.com/office/officeart/2018/2/layout/IconCircleList"/>
    <dgm:cxn modelId="{B702B3A3-141B-4669-B6F8-7CCF93A40A64}" type="presParOf" srcId="{FB223C63-6C93-4129-8B6C-E17876BCFACB}" destId="{A2B310CE-FF7A-4968-9F23-466B0DF371AF}" srcOrd="0" destOrd="0" presId="urn:microsoft.com/office/officeart/2018/2/layout/IconCircleList"/>
    <dgm:cxn modelId="{6466ED00-BF46-433C-920A-67F541F985F2}" type="presParOf" srcId="{A2B310CE-FF7A-4968-9F23-466B0DF371AF}" destId="{70A860AA-1278-46E8-99A8-2A52DD34FA03}" srcOrd="0" destOrd="0" presId="urn:microsoft.com/office/officeart/2018/2/layout/IconCircleList"/>
    <dgm:cxn modelId="{2AC9D1CB-3645-43B2-8F37-F6B21DE23E52}" type="presParOf" srcId="{70A860AA-1278-46E8-99A8-2A52DD34FA03}" destId="{017CB90B-958E-4969-A2BF-0BC0B45C9E14}" srcOrd="0" destOrd="0" presId="urn:microsoft.com/office/officeart/2018/2/layout/IconCircleList"/>
    <dgm:cxn modelId="{EE6AD743-E583-4E87-8B2A-FC76C7A9C45B}" type="presParOf" srcId="{70A860AA-1278-46E8-99A8-2A52DD34FA03}" destId="{DB500BC8-5BA5-4ECE-92DB-EA1C36431E0D}" srcOrd="1" destOrd="0" presId="urn:microsoft.com/office/officeart/2018/2/layout/IconCircleList"/>
    <dgm:cxn modelId="{623FBCBC-510B-4709-86CA-5E6E3A6657BF}" type="presParOf" srcId="{70A860AA-1278-46E8-99A8-2A52DD34FA03}" destId="{E6D0CACF-BD6E-46BB-A4CD-8F3F7DEBB8F1}" srcOrd="2" destOrd="0" presId="urn:microsoft.com/office/officeart/2018/2/layout/IconCircleList"/>
    <dgm:cxn modelId="{81BA5E5C-988C-4208-AB10-6DF8E3BE2C57}" type="presParOf" srcId="{70A860AA-1278-46E8-99A8-2A52DD34FA03}" destId="{20E054F4-C3A1-474A-ABFE-04A4110A9066}" srcOrd="3" destOrd="0" presId="urn:microsoft.com/office/officeart/2018/2/layout/IconCircleList"/>
    <dgm:cxn modelId="{BF29A5A2-3565-4CC0-8BAF-BDAE430F3D32}" type="presParOf" srcId="{A2B310CE-FF7A-4968-9F23-466B0DF371AF}" destId="{33EA9408-4406-438D-A474-9BE732484327}" srcOrd="1" destOrd="0" presId="urn:microsoft.com/office/officeart/2018/2/layout/IconCircleList"/>
    <dgm:cxn modelId="{A0A9AEDA-BBCD-4C13-844F-52D97EF49302}" type="presParOf" srcId="{A2B310CE-FF7A-4968-9F23-466B0DF371AF}" destId="{B0AB7A0E-80C6-44F5-BBD9-32F2F10B6A7A}" srcOrd="2" destOrd="0" presId="urn:microsoft.com/office/officeart/2018/2/layout/IconCircleList"/>
    <dgm:cxn modelId="{04850586-8B83-4C7C-A6DD-782560BEA05F}" type="presParOf" srcId="{B0AB7A0E-80C6-44F5-BBD9-32F2F10B6A7A}" destId="{7DA2B0A8-FB90-4A41-9924-8DE4C9603AA7}" srcOrd="0" destOrd="0" presId="urn:microsoft.com/office/officeart/2018/2/layout/IconCircleList"/>
    <dgm:cxn modelId="{6D9F5C7C-FB37-465B-B18A-223A1A43BF96}" type="presParOf" srcId="{B0AB7A0E-80C6-44F5-BBD9-32F2F10B6A7A}" destId="{6E88C4D8-8581-4305-8241-E727017BD5E8}" srcOrd="1" destOrd="0" presId="urn:microsoft.com/office/officeart/2018/2/layout/IconCircleList"/>
    <dgm:cxn modelId="{1A041834-CEA0-4421-92C5-6CDF73A4B7AC}" type="presParOf" srcId="{B0AB7A0E-80C6-44F5-BBD9-32F2F10B6A7A}" destId="{746A2DBC-DA75-4221-90D1-9F84703C51D5}" srcOrd="2" destOrd="0" presId="urn:microsoft.com/office/officeart/2018/2/layout/IconCircleList"/>
    <dgm:cxn modelId="{74CFC9FB-54D9-40F3-8989-BBAB4A0D7818}" type="presParOf" srcId="{B0AB7A0E-80C6-44F5-BBD9-32F2F10B6A7A}" destId="{90C148C6-F6CB-4F06-94D4-C85B523DEDC5}" srcOrd="3" destOrd="0" presId="urn:microsoft.com/office/officeart/2018/2/layout/IconCircleList"/>
    <dgm:cxn modelId="{A75DCB4B-284D-428D-81A1-36992268C94B}" type="presParOf" srcId="{A2B310CE-FF7A-4968-9F23-466B0DF371AF}" destId="{B0C19898-390A-4B10-B6FA-C6DDAA125C6C}" srcOrd="3" destOrd="0" presId="urn:microsoft.com/office/officeart/2018/2/layout/IconCircleList"/>
    <dgm:cxn modelId="{BAA3F769-C4F2-4EB4-9537-1A859CFB1156}" type="presParOf" srcId="{A2B310CE-FF7A-4968-9F23-466B0DF371AF}" destId="{90CEE8E2-4042-451E-8F57-B692B3EC69E0}" srcOrd="4" destOrd="0" presId="urn:microsoft.com/office/officeart/2018/2/layout/IconCircleList"/>
    <dgm:cxn modelId="{453439EC-B2E3-42D7-88AC-E0EA1FA18B51}" type="presParOf" srcId="{90CEE8E2-4042-451E-8F57-B692B3EC69E0}" destId="{C9383D48-8F01-401D-ABD8-77AA32DA6B09}" srcOrd="0" destOrd="0" presId="urn:microsoft.com/office/officeart/2018/2/layout/IconCircleList"/>
    <dgm:cxn modelId="{536949EE-6837-4825-A9FA-924088CCE7AF}" type="presParOf" srcId="{90CEE8E2-4042-451E-8F57-B692B3EC69E0}" destId="{2243798C-2014-433C-AC86-15DEA4F9277F}" srcOrd="1" destOrd="0" presId="urn:microsoft.com/office/officeart/2018/2/layout/IconCircleList"/>
    <dgm:cxn modelId="{D96DED61-CB27-45A1-A699-72C79724D1A2}" type="presParOf" srcId="{90CEE8E2-4042-451E-8F57-B692B3EC69E0}" destId="{D0BF769F-5A87-4337-A858-1FB55DECC562}" srcOrd="2" destOrd="0" presId="urn:microsoft.com/office/officeart/2018/2/layout/IconCircleList"/>
    <dgm:cxn modelId="{3329D0B8-894D-4EA7-ADE9-1A1E9DB0B40B}" type="presParOf" srcId="{90CEE8E2-4042-451E-8F57-B692B3EC69E0}" destId="{E6A8517F-9761-43A2-BC9B-3225A993DC96}" srcOrd="3" destOrd="0" presId="urn:microsoft.com/office/officeart/2018/2/layout/IconCircleList"/>
    <dgm:cxn modelId="{02151031-4D1D-4067-BCB5-C46CE6907991}" type="presParOf" srcId="{A2B310CE-FF7A-4968-9F23-466B0DF371AF}" destId="{9FAF4102-0A0D-454A-A809-CC8CE605BAB6}" srcOrd="5" destOrd="0" presId="urn:microsoft.com/office/officeart/2018/2/layout/IconCircleList"/>
    <dgm:cxn modelId="{BD6B4376-9C7F-4B5C-ABD2-91B2083A2709}" type="presParOf" srcId="{A2B310CE-FF7A-4968-9F23-466B0DF371AF}" destId="{57817EC7-54A8-42EA-80C2-A70623003C92}" srcOrd="6" destOrd="0" presId="urn:microsoft.com/office/officeart/2018/2/layout/IconCircleList"/>
    <dgm:cxn modelId="{73E3ACC4-4CA7-464F-9A62-0ED845A2AA6D}" type="presParOf" srcId="{57817EC7-54A8-42EA-80C2-A70623003C92}" destId="{B6AF685D-DBC8-467C-9349-5B40E60DB945}" srcOrd="0" destOrd="0" presId="urn:microsoft.com/office/officeart/2018/2/layout/IconCircleList"/>
    <dgm:cxn modelId="{5747A675-AF08-483D-8A03-0AF5D9483984}" type="presParOf" srcId="{57817EC7-54A8-42EA-80C2-A70623003C92}" destId="{3891E10E-7B05-4AA2-902A-7FA657B83384}" srcOrd="1" destOrd="0" presId="urn:microsoft.com/office/officeart/2018/2/layout/IconCircleList"/>
    <dgm:cxn modelId="{0B2B33EC-928E-460D-A4D5-78652B2DE672}" type="presParOf" srcId="{57817EC7-54A8-42EA-80C2-A70623003C92}" destId="{B11B7E48-977A-4938-BAD4-42BE5AF172CC}" srcOrd="2" destOrd="0" presId="urn:microsoft.com/office/officeart/2018/2/layout/IconCircleList"/>
    <dgm:cxn modelId="{E2101ADB-748F-4A07-B50D-E066AEA21BEC}" type="presParOf" srcId="{57817EC7-54A8-42EA-80C2-A70623003C92}" destId="{CB8E483D-DA1B-4B88-B8FE-CD800D838AE8}" srcOrd="3" destOrd="0" presId="urn:microsoft.com/office/officeart/2018/2/layout/IconCircleList"/>
    <dgm:cxn modelId="{C6CF601F-EDC4-4252-A766-C68EE6FFBBDD}" type="presParOf" srcId="{A2B310CE-FF7A-4968-9F23-466B0DF371AF}" destId="{DA2A9E4D-AE94-44B2-8CD5-6BC86D97584D}" srcOrd="7" destOrd="0" presId="urn:microsoft.com/office/officeart/2018/2/layout/IconCircleList"/>
    <dgm:cxn modelId="{1037B78B-3C88-4D5E-A30B-E9A3C8437016}" type="presParOf" srcId="{A2B310CE-FF7A-4968-9F23-466B0DF371AF}" destId="{98AA7B8D-AB29-4DD4-A110-3A52DDD0ADB5}" srcOrd="8" destOrd="0" presId="urn:microsoft.com/office/officeart/2018/2/layout/IconCircleList"/>
    <dgm:cxn modelId="{8173B374-5231-42A1-9072-2E34018EFF48}" type="presParOf" srcId="{98AA7B8D-AB29-4DD4-A110-3A52DDD0ADB5}" destId="{91950850-CF9C-4F1F-9EAD-B3F686DA01D1}" srcOrd="0" destOrd="0" presId="urn:microsoft.com/office/officeart/2018/2/layout/IconCircleList"/>
    <dgm:cxn modelId="{5838FEB6-B31D-4460-8AC8-E45BD80B3230}" type="presParOf" srcId="{98AA7B8D-AB29-4DD4-A110-3A52DDD0ADB5}" destId="{E1226CDF-9688-491A-96CC-CEB205B31877}" srcOrd="1" destOrd="0" presId="urn:microsoft.com/office/officeart/2018/2/layout/IconCircleList"/>
    <dgm:cxn modelId="{F1D67551-F74D-4330-A94E-C306BA81F203}" type="presParOf" srcId="{98AA7B8D-AB29-4DD4-A110-3A52DDD0ADB5}" destId="{7C22910D-E3DB-4229-A91D-1E489D75578C}" srcOrd="2" destOrd="0" presId="urn:microsoft.com/office/officeart/2018/2/layout/IconCircleList"/>
    <dgm:cxn modelId="{AC63F609-F67A-4A2F-B424-C944E932FF18}" type="presParOf" srcId="{98AA7B8D-AB29-4DD4-A110-3A52DDD0ADB5}" destId="{2A7C621B-AE90-4ED6-8DD6-D37B5645AC5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C6360-202A-4D22-A3F4-F23BC9EC0997}" type="doc">
      <dgm:prSet loTypeId="urn:microsoft.com/office/officeart/2005/8/layout/default#1" loCatId="list" qsTypeId="urn:microsoft.com/office/officeart/2005/8/quickstyle/simple1" qsCatId="simple" csTypeId="urn:microsoft.com/office/officeart/2005/8/colors/colorful1#1" csCatId="colorful"/>
      <dgm:spPr/>
      <dgm:t>
        <a:bodyPr/>
        <a:lstStyle/>
        <a:p>
          <a:endParaRPr lang="en-US"/>
        </a:p>
      </dgm:t>
    </dgm:pt>
    <dgm:pt modelId="{10637F12-5942-40F5-A383-EE41278D8999}">
      <dgm:prSet/>
      <dgm:spPr/>
      <dgm:t>
        <a:bodyPr/>
        <a:lstStyle/>
        <a:p>
          <a:r>
            <a:rPr lang="it-IT"/>
            <a:t>Responsabile settore stampa: Mario Sansalone</a:t>
          </a:r>
          <a:endParaRPr lang="en-US"/>
        </a:p>
      </dgm:t>
    </dgm:pt>
    <dgm:pt modelId="{E2559C52-0933-4C78-9AB2-1EC83249FE01}" type="parTrans" cxnId="{63CE3634-B926-47CC-8C17-1E29911EDFC8}">
      <dgm:prSet/>
      <dgm:spPr/>
      <dgm:t>
        <a:bodyPr/>
        <a:lstStyle/>
        <a:p>
          <a:endParaRPr lang="en-US"/>
        </a:p>
      </dgm:t>
    </dgm:pt>
    <dgm:pt modelId="{AA4A61F5-F278-48FC-8EE1-DE2ECB24B5FF}" type="sibTrans" cxnId="{63CE3634-B926-47CC-8C17-1E29911EDFC8}">
      <dgm:prSet/>
      <dgm:spPr/>
      <dgm:t>
        <a:bodyPr/>
        <a:lstStyle/>
        <a:p>
          <a:endParaRPr lang="en-US"/>
        </a:p>
      </dgm:t>
    </dgm:pt>
    <dgm:pt modelId="{FBB3B3AD-1720-4694-92F3-561246ABD733}">
      <dgm:prSet/>
      <dgm:spPr/>
      <dgm:t>
        <a:bodyPr/>
        <a:lstStyle/>
        <a:p>
          <a:r>
            <a:rPr lang="it-IT"/>
            <a:t>Responsabile Informavita: Erika Vitale</a:t>
          </a:r>
          <a:endParaRPr lang="en-US"/>
        </a:p>
      </dgm:t>
    </dgm:pt>
    <dgm:pt modelId="{15D939F2-6916-474E-974B-BC72FCE041F9}" type="parTrans" cxnId="{0CE50BC4-3114-46CB-83C7-9FC4762D2D80}">
      <dgm:prSet/>
      <dgm:spPr/>
      <dgm:t>
        <a:bodyPr/>
        <a:lstStyle/>
        <a:p>
          <a:endParaRPr lang="en-US"/>
        </a:p>
      </dgm:t>
    </dgm:pt>
    <dgm:pt modelId="{F5C4AC9C-F93B-4C9A-97D6-202EBB34ABBC}" type="sibTrans" cxnId="{0CE50BC4-3114-46CB-83C7-9FC4762D2D80}">
      <dgm:prSet/>
      <dgm:spPr/>
      <dgm:t>
        <a:bodyPr/>
        <a:lstStyle/>
        <a:p>
          <a:endParaRPr lang="en-US"/>
        </a:p>
      </dgm:t>
    </dgm:pt>
    <dgm:pt modelId="{AE8E350A-FBFA-4378-99EB-6BD1F78A86DC}">
      <dgm:prSet/>
      <dgm:spPr/>
      <dgm:t>
        <a:bodyPr/>
        <a:lstStyle/>
        <a:p>
          <a:r>
            <a:rPr lang="it-IT"/>
            <a:t>Responsabile Concorso MVI: Natalia Marrese</a:t>
          </a:r>
          <a:endParaRPr lang="en-US"/>
        </a:p>
      </dgm:t>
    </dgm:pt>
    <dgm:pt modelId="{7E10B976-3E8A-4B33-97B6-3D563F67BD8F}" type="parTrans" cxnId="{0AAF5728-4BDC-4F1A-AE40-A5FCD6FB8198}">
      <dgm:prSet/>
      <dgm:spPr/>
      <dgm:t>
        <a:bodyPr/>
        <a:lstStyle/>
        <a:p>
          <a:endParaRPr lang="en-US"/>
        </a:p>
      </dgm:t>
    </dgm:pt>
    <dgm:pt modelId="{BCDE5FD1-31AB-49E4-AF07-37249CB236B5}" type="sibTrans" cxnId="{0AAF5728-4BDC-4F1A-AE40-A5FCD6FB8198}">
      <dgm:prSet/>
      <dgm:spPr/>
      <dgm:t>
        <a:bodyPr/>
        <a:lstStyle/>
        <a:p>
          <a:endParaRPr lang="en-US"/>
        </a:p>
      </dgm:t>
    </dgm:pt>
    <dgm:pt modelId="{786C14FC-5E11-4C41-B9FB-5509D380A82F}">
      <dgm:prSet/>
      <dgm:spPr/>
      <dgm:t>
        <a:bodyPr/>
        <a:lstStyle/>
        <a:p>
          <a:r>
            <a:rPr lang="it-IT"/>
            <a:t>Responsabile Sito: Paolo Melacarne</a:t>
          </a:r>
          <a:endParaRPr lang="en-US"/>
        </a:p>
      </dgm:t>
    </dgm:pt>
    <dgm:pt modelId="{B0682074-2526-4A91-9577-0549E800C294}" type="parTrans" cxnId="{929C67CD-EBF5-4A8A-BDE7-839BCCD9DFA9}">
      <dgm:prSet/>
      <dgm:spPr/>
      <dgm:t>
        <a:bodyPr/>
        <a:lstStyle/>
        <a:p>
          <a:endParaRPr lang="en-US"/>
        </a:p>
      </dgm:t>
    </dgm:pt>
    <dgm:pt modelId="{16A4F734-6798-428D-87E6-8A481B5268BA}" type="sibTrans" cxnId="{929C67CD-EBF5-4A8A-BDE7-839BCCD9DFA9}">
      <dgm:prSet/>
      <dgm:spPr/>
      <dgm:t>
        <a:bodyPr/>
        <a:lstStyle/>
        <a:p>
          <a:endParaRPr lang="en-US"/>
        </a:p>
      </dgm:t>
    </dgm:pt>
    <dgm:pt modelId="{2D1B379A-0357-4872-BF87-0806110CE421}">
      <dgm:prSet/>
      <dgm:spPr/>
      <dgm:t>
        <a:bodyPr/>
        <a:lstStyle/>
        <a:p>
          <a:r>
            <a:rPr lang="it-IT"/>
            <a:t>Laboratorio Giuridico: Franco Vitale</a:t>
          </a:r>
          <a:endParaRPr lang="en-US"/>
        </a:p>
      </dgm:t>
    </dgm:pt>
    <dgm:pt modelId="{A6BE4F1D-E174-4AEB-A77E-4A6E119E2195}" type="parTrans" cxnId="{8D08D670-9FA9-4C70-A986-93E9D4AE7C6E}">
      <dgm:prSet/>
      <dgm:spPr/>
      <dgm:t>
        <a:bodyPr/>
        <a:lstStyle/>
        <a:p>
          <a:endParaRPr lang="en-US"/>
        </a:p>
      </dgm:t>
    </dgm:pt>
    <dgm:pt modelId="{5160CE05-4733-49A7-A784-6D5058326660}" type="sibTrans" cxnId="{8D08D670-9FA9-4C70-A986-93E9D4AE7C6E}">
      <dgm:prSet/>
      <dgm:spPr/>
      <dgm:t>
        <a:bodyPr/>
        <a:lstStyle/>
        <a:p>
          <a:endParaRPr lang="en-US"/>
        </a:p>
      </dgm:t>
    </dgm:pt>
    <dgm:pt modelId="{DCEB9698-0D1E-47FC-8B6C-22DDDED14913}">
      <dgm:prSet/>
      <dgm:spPr/>
      <dgm:t>
        <a:bodyPr/>
        <a:lstStyle/>
        <a:p>
          <a:r>
            <a:rPr lang="it-IT"/>
            <a:t>Delegato riforma terzo settore e rapporti con la regione: Paolo Picco</a:t>
          </a:r>
          <a:endParaRPr lang="en-US"/>
        </a:p>
      </dgm:t>
    </dgm:pt>
    <dgm:pt modelId="{25AF75B7-257E-4943-8A2E-F8F87D08BBB5}" type="parTrans" cxnId="{B82531BB-C776-4502-9F1F-A97B6EA25BCC}">
      <dgm:prSet/>
      <dgm:spPr/>
      <dgm:t>
        <a:bodyPr/>
        <a:lstStyle/>
        <a:p>
          <a:endParaRPr lang="en-US"/>
        </a:p>
      </dgm:t>
    </dgm:pt>
    <dgm:pt modelId="{66504FD2-9980-4E57-927D-73C5005435E7}" type="sibTrans" cxnId="{B82531BB-C776-4502-9F1F-A97B6EA25BCC}">
      <dgm:prSet/>
      <dgm:spPr/>
      <dgm:t>
        <a:bodyPr/>
        <a:lstStyle/>
        <a:p>
          <a:endParaRPr lang="en-US"/>
        </a:p>
      </dgm:t>
    </dgm:pt>
    <dgm:pt modelId="{5F33FAAB-E19D-4B90-882B-2EA7B3728305}">
      <dgm:prSet/>
      <dgm:spPr/>
      <dgm:t>
        <a:bodyPr/>
        <a:lstStyle/>
        <a:p>
          <a:r>
            <a:rPr lang="it-IT"/>
            <a:t>Referente CAV: Daniela Matarazzo</a:t>
          </a:r>
          <a:endParaRPr lang="en-US"/>
        </a:p>
      </dgm:t>
    </dgm:pt>
    <dgm:pt modelId="{C91EF1ED-6476-4C4A-9D9F-73457A839FC7}" type="parTrans" cxnId="{A82D6D24-B238-4E6B-9D96-87B48BFF693B}">
      <dgm:prSet/>
      <dgm:spPr/>
      <dgm:t>
        <a:bodyPr/>
        <a:lstStyle/>
        <a:p>
          <a:endParaRPr lang="en-US"/>
        </a:p>
      </dgm:t>
    </dgm:pt>
    <dgm:pt modelId="{0BD9CF8D-2985-4F70-B15A-7F97CED32FFC}" type="sibTrans" cxnId="{A82D6D24-B238-4E6B-9D96-87B48BFF693B}">
      <dgm:prSet/>
      <dgm:spPr/>
      <dgm:t>
        <a:bodyPr/>
        <a:lstStyle/>
        <a:p>
          <a:endParaRPr lang="en-US"/>
        </a:p>
      </dgm:t>
    </dgm:pt>
    <dgm:pt modelId="{63D1F8FD-B1BF-4A15-A7DB-DBCA9D821400}">
      <dgm:prSet/>
      <dgm:spPr/>
      <dgm:t>
        <a:bodyPr/>
        <a:lstStyle/>
        <a:p>
          <a:r>
            <a:rPr lang="it-IT"/>
            <a:t>Referente MPV: Erika Palazzi Vitale</a:t>
          </a:r>
          <a:endParaRPr lang="en-US"/>
        </a:p>
      </dgm:t>
    </dgm:pt>
    <dgm:pt modelId="{454E3CE9-4564-4454-BC9B-FE7FEFD41DD5}" type="parTrans" cxnId="{9E7FECAB-B596-417A-84EF-777626BABB71}">
      <dgm:prSet/>
      <dgm:spPr/>
      <dgm:t>
        <a:bodyPr/>
        <a:lstStyle/>
        <a:p>
          <a:endParaRPr lang="en-US"/>
        </a:p>
      </dgm:t>
    </dgm:pt>
    <dgm:pt modelId="{AD924324-896E-4B41-B09C-F463EBC04E2C}" type="sibTrans" cxnId="{9E7FECAB-B596-417A-84EF-777626BABB71}">
      <dgm:prSet/>
      <dgm:spPr/>
      <dgm:t>
        <a:bodyPr/>
        <a:lstStyle/>
        <a:p>
          <a:endParaRPr lang="en-US"/>
        </a:p>
      </dgm:t>
    </dgm:pt>
    <dgm:pt modelId="{AC1675B0-379B-4373-82BC-751DF3212AC7}">
      <dgm:prSet/>
      <dgm:spPr/>
      <dgm:t>
        <a:bodyPr/>
        <a:lstStyle/>
        <a:p>
          <a:r>
            <a:rPr lang="it-IT"/>
            <a:t>Referente cultura: Maria Pia Sacchi Mussini</a:t>
          </a:r>
          <a:endParaRPr lang="en-US"/>
        </a:p>
      </dgm:t>
    </dgm:pt>
    <dgm:pt modelId="{A294FDAD-1C85-4C16-9593-628B01C88CB3}" type="parTrans" cxnId="{CEF99E91-73D7-4D76-B592-DA98C3B0E984}">
      <dgm:prSet/>
      <dgm:spPr/>
      <dgm:t>
        <a:bodyPr/>
        <a:lstStyle/>
        <a:p>
          <a:endParaRPr lang="en-US"/>
        </a:p>
      </dgm:t>
    </dgm:pt>
    <dgm:pt modelId="{E9244DA7-4B4E-4CB1-8B9E-89449578DC0B}" type="sibTrans" cxnId="{CEF99E91-73D7-4D76-B592-DA98C3B0E984}">
      <dgm:prSet/>
      <dgm:spPr/>
      <dgm:t>
        <a:bodyPr/>
        <a:lstStyle/>
        <a:p>
          <a:endParaRPr lang="en-US"/>
        </a:p>
      </dgm:t>
    </dgm:pt>
    <dgm:pt modelId="{B8711588-F911-4AF8-9DD1-6FF976488267}" type="pres">
      <dgm:prSet presAssocID="{247C6360-202A-4D22-A3F4-F23BC9EC0997}" presName="diagram" presStyleCnt="0">
        <dgm:presLayoutVars>
          <dgm:dir/>
          <dgm:resizeHandles val="exact"/>
        </dgm:presLayoutVars>
      </dgm:prSet>
      <dgm:spPr/>
      <dgm:t>
        <a:bodyPr/>
        <a:lstStyle/>
        <a:p>
          <a:endParaRPr lang="it-IT"/>
        </a:p>
      </dgm:t>
    </dgm:pt>
    <dgm:pt modelId="{EA480345-38DA-4F04-814E-BB4F65ACB43A}" type="pres">
      <dgm:prSet presAssocID="{10637F12-5942-40F5-A383-EE41278D8999}" presName="node" presStyleLbl="node1" presStyleIdx="0" presStyleCnt="9">
        <dgm:presLayoutVars>
          <dgm:bulletEnabled val="1"/>
        </dgm:presLayoutVars>
      </dgm:prSet>
      <dgm:spPr/>
      <dgm:t>
        <a:bodyPr/>
        <a:lstStyle/>
        <a:p>
          <a:endParaRPr lang="it-IT"/>
        </a:p>
      </dgm:t>
    </dgm:pt>
    <dgm:pt modelId="{46398DA4-1E54-423B-8DE3-C66E5C454FA3}" type="pres">
      <dgm:prSet presAssocID="{AA4A61F5-F278-48FC-8EE1-DE2ECB24B5FF}" presName="sibTrans" presStyleCnt="0"/>
      <dgm:spPr/>
    </dgm:pt>
    <dgm:pt modelId="{C7A1E5BA-F926-4D26-AA39-92045BA8CBE4}" type="pres">
      <dgm:prSet presAssocID="{FBB3B3AD-1720-4694-92F3-561246ABD733}" presName="node" presStyleLbl="node1" presStyleIdx="1" presStyleCnt="9">
        <dgm:presLayoutVars>
          <dgm:bulletEnabled val="1"/>
        </dgm:presLayoutVars>
      </dgm:prSet>
      <dgm:spPr/>
      <dgm:t>
        <a:bodyPr/>
        <a:lstStyle/>
        <a:p>
          <a:endParaRPr lang="it-IT"/>
        </a:p>
      </dgm:t>
    </dgm:pt>
    <dgm:pt modelId="{935060FD-605B-4ED0-952E-7178A5A0A2AA}" type="pres">
      <dgm:prSet presAssocID="{F5C4AC9C-F93B-4C9A-97D6-202EBB34ABBC}" presName="sibTrans" presStyleCnt="0"/>
      <dgm:spPr/>
    </dgm:pt>
    <dgm:pt modelId="{AC3A5060-1034-4C32-846E-749E7E0BAE54}" type="pres">
      <dgm:prSet presAssocID="{AE8E350A-FBFA-4378-99EB-6BD1F78A86DC}" presName="node" presStyleLbl="node1" presStyleIdx="2" presStyleCnt="9">
        <dgm:presLayoutVars>
          <dgm:bulletEnabled val="1"/>
        </dgm:presLayoutVars>
      </dgm:prSet>
      <dgm:spPr/>
      <dgm:t>
        <a:bodyPr/>
        <a:lstStyle/>
        <a:p>
          <a:endParaRPr lang="it-IT"/>
        </a:p>
      </dgm:t>
    </dgm:pt>
    <dgm:pt modelId="{A08C87D1-31AD-4BEC-B234-3F7A12B73735}" type="pres">
      <dgm:prSet presAssocID="{BCDE5FD1-31AB-49E4-AF07-37249CB236B5}" presName="sibTrans" presStyleCnt="0"/>
      <dgm:spPr/>
    </dgm:pt>
    <dgm:pt modelId="{A10C07E1-F2A0-4581-952C-A776DAA8458A}" type="pres">
      <dgm:prSet presAssocID="{786C14FC-5E11-4C41-B9FB-5509D380A82F}" presName="node" presStyleLbl="node1" presStyleIdx="3" presStyleCnt="9">
        <dgm:presLayoutVars>
          <dgm:bulletEnabled val="1"/>
        </dgm:presLayoutVars>
      </dgm:prSet>
      <dgm:spPr/>
      <dgm:t>
        <a:bodyPr/>
        <a:lstStyle/>
        <a:p>
          <a:endParaRPr lang="it-IT"/>
        </a:p>
      </dgm:t>
    </dgm:pt>
    <dgm:pt modelId="{F1B9AB96-4A16-482F-88FA-B25C18FB28CC}" type="pres">
      <dgm:prSet presAssocID="{16A4F734-6798-428D-87E6-8A481B5268BA}" presName="sibTrans" presStyleCnt="0"/>
      <dgm:spPr/>
    </dgm:pt>
    <dgm:pt modelId="{10D78D2C-EFA6-4448-B3F7-09BCC6788A36}" type="pres">
      <dgm:prSet presAssocID="{2D1B379A-0357-4872-BF87-0806110CE421}" presName="node" presStyleLbl="node1" presStyleIdx="4" presStyleCnt="9">
        <dgm:presLayoutVars>
          <dgm:bulletEnabled val="1"/>
        </dgm:presLayoutVars>
      </dgm:prSet>
      <dgm:spPr/>
      <dgm:t>
        <a:bodyPr/>
        <a:lstStyle/>
        <a:p>
          <a:endParaRPr lang="it-IT"/>
        </a:p>
      </dgm:t>
    </dgm:pt>
    <dgm:pt modelId="{6C7BE2E4-DDE9-4E68-BD0E-074C44A1C9BA}" type="pres">
      <dgm:prSet presAssocID="{5160CE05-4733-49A7-A784-6D5058326660}" presName="sibTrans" presStyleCnt="0"/>
      <dgm:spPr/>
    </dgm:pt>
    <dgm:pt modelId="{0E55DF22-CA1E-4D1A-86C1-4FA594654F89}" type="pres">
      <dgm:prSet presAssocID="{DCEB9698-0D1E-47FC-8B6C-22DDDED14913}" presName="node" presStyleLbl="node1" presStyleIdx="5" presStyleCnt="9">
        <dgm:presLayoutVars>
          <dgm:bulletEnabled val="1"/>
        </dgm:presLayoutVars>
      </dgm:prSet>
      <dgm:spPr/>
      <dgm:t>
        <a:bodyPr/>
        <a:lstStyle/>
        <a:p>
          <a:endParaRPr lang="it-IT"/>
        </a:p>
      </dgm:t>
    </dgm:pt>
    <dgm:pt modelId="{9DC2B1F8-2F9C-4F6B-9BD2-09019F512DC9}" type="pres">
      <dgm:prSet presAssocID="{66504FD2-9980-4E57-927D-73C5005435E7}" presName="sibTrans" presStyleCnt="0"/>
      <dgm:spPr/>
    </dgm:pt>
    <dgm:pt modelId="{97560B39-70F2-4390-9D34-8D3948C91715}" type="pres">
      <dgm:prSet presAssocID="{5F33FAAB-E19D-4B90-882B-2EA7B3728305}" presName="node" presStyleLbl="node1" presStyleIdx="6" presStyleCnt="9">
        <dgm:presLayoutVars>
          <dgm:bulletEnabled val="1"/>
        </dgm:presLayoutVars>
      </dgm:prSet>
      <dgm:spPr/>
      <dgm:t>
        <a:bodyPr/>
        <a:lstStyle/>
        <a:p>
          <a:endParaRPr lang="it-IT"/>
        </a:p>
      </dgm:t>
    </dgm:pt>
    <dgm:pt modelId="{5B59114F-470E-431E-8AF4-EAB68DE57C98}" type="pres">
      <dgm:prSet presAssocID="{0BD9CF8D-2985-4F70-B15A-7F97CED32FFC}" presName="sibTrans" presStyleCnt="0"/>
      <dgm:spPr/>
    </dgm:pt>
    <dgm:pt modelId="{B08E159A-FFB0-436B-850E-74003E87D48F}" type="pres">
      <dgm:prSet presAssocID="{63D1F8FD-B1BF-4A15-A7DB-DBCA9D821400}" presName="node" presStyleLbl="node1" presStyleIdx="7" presStyleCnt="9">
        <dgm:presLayoutVars>
          <dgm:bulletEnabled val="1"/>
        </dgm:presLayoutVars>
      </dgm:prSet>
      <dgm:spPr/>
      <dgm:t>
        <a:bodyPr/>
        <a:lstStyle/>
        <a:p>
          <a:endParaRPr lang="it-IT"/>
        </a:p>
      </dgm:t>
    </dgm:pt>
    <dgm:pt modelId="{307AB716-3B8D-4E1D-B3A7-661DEED01B22}" type="pres">
      <dgm:prSet presAssocID="{AD924324-896E-4B41-B09C-F463EBC04E2C}" presName="sibTrans" presStyleCnt="0"/>
      <dgm:spPr/>
    </dgm:pt>
    <dgm:pt modelId="{74BF1824-5297-4FAE-A50E-42259C19D054}" type="pres">
      <dgm:prSet presAssocID="{AC1675B0-379B-4373-82BC-751DF3212AC7}" presName="node" presStyleLbl="node1" presStyleIdx="8" presStyleCnt="9">
        <dgm:presLayoutVars>
          <dgm:bulletEnabled val="1"/>
        </dgm:presLayoutVars>
      </dgm:prSet>
      <dgm:spPr/>
      <dgm:t>
        <a:bodyPr/>
        <a:lstStyle/>
        <a:p>
          <a:endParaRPr lang="it-IT"/>
        </a:p>
      </dgm:t>
    </dgm:pt>
  </dgm:ptLst>
  <dgm:cxnLst>
    <dgm:cxn modelId="{0CE50BC4-3114-46CB-83C7-9FC4762D2D80}" srcId="{247C6360-202A-4D22-A3F4-F23BC9EC0997}" destId="{FBB3B3AD-1720-4694-92F3-561246ABD733}" srcOrd="1" destOrd="0" parTransId="{15D939F2-6916-474E-974B-BC72FCE041F9}" sibTransId="{F5C4AC9C-F93B-4C9A-97D6-202EBB34ABBC}"/>
    <dgm:cxn modelId="{8D08D670-9FA9-4C70-A986-93E9D4AE7C6E}" srcId="{247C6360-202A-4D22-A3F4-F23BC9EC0997}" destId="{2D1B379A-0357-4872-BF87-0806110CE421}" srcOrd="4" destOrd="0" parTransId="{A6BE4F1D-E174-4AEB-A77E-4A6E119E2195}" sibTransId="{5160CE05-4733-49A7-A784-6D5058326660}"/>
    <dgm:cxn modelId="{1140DEFA-C6A2-4144-95F1-055FFD0260EF}" type="presOf" srcId="{FBB3B3AD-1720-4694-92F3-561246ABD733}" destId="{C7A1E5BA-F926-4D26-AA39-92045BA8CBE4}" srcOrd="0" destOrd="0" presId="urn:microsoft.com/office/officeart/2005/8/layout/default#1"/>
    <dgm:cxn modelId="{B82531BB-C776-4502-9F1F-A97B6EA25BCC}" srcId="{247C6360-202A-4D22-A3F4-F23BC9EC0997}" destId="{DCEB9698-0D1E-47FC-8B6C-22DDDED14913}" srcOrd="5" destOrd="0" parTransId="{25AF75B7-257E-4943-8A2E-F8F87D08BBB5}" sibTransId="{66504FD2-9980-4E57-927D-73C5005435E7}"/>
    <dgm:cxn modelId="{0AAF5728-4BDC-4F1A-AE40-A5FCD6FB8198}" srcId="{247C6360-202A-4D22-A3F4-F23BC9EC0997}" destId="{AE8E350A-FBFA-4378-99EB-6BD1F78A86DC}" srcOrd="2" destOrd="0" parTransId="{7E10B976-3E8A-4B33-97B6-3D563F67BD8F}" sibTransId="{BCDE5FD1-31AB-49E4-AF07-37249CB236B5}"/>
    <dgm:cxn modelId="{929C67CD-EBF5-4A8A-BDE7-839BCCD9DFA9}" srcId="{247C6360-202A-4D22-A3F4-F23BC9EC0997}" destId="{786C14FC-5E11-4C41-B9FB-5509D380A82F}" srcOrd="3" destOrd="0" parTransId="{B0682074-2526-4A91-9577-0549E800C294}" sibTransId="{16A4F734-6798-428D-87E6-8A481B5268BA}"/>
    <dgm:cxn modelId="{89F94450-7CD7-4231-AD16-6D46F9FE265D}" type="presOf" srcId="{AC1675B0-379B-4373-82BC-751DF3212AC7}" destId="{74BF1824-5297-4FAE-A50E-42259C19D054}" srcOrd="0" destOrd="0" presId="urn:microsoft.com/office/officeart/2005/8/layout/default#1"/>
    <dgm:cxn modelId="{010D0C53-C852-4027-95BC-213F4F0803F5}" type="presOf" srcId="{10637F12-5942-40F5-A383-EE41278D8999}" destId="{EA480345-38DA-4F04-814E-BB4F65ACB43A}" srcOrd="0" destOrd="0" presId="urn:microsoft.com/office/officeart/2005/8/layout/default#1"/>
    <dgm:cxn modelId="{A0312D4A-06EF-4312-9C3B-016200E55804}" type="presOf" srcId="{5F33FAAB-E19D-4B90-882B-2EA7B3728305}" destId="{97560B39-70F2-4390-9D34-8D3948C91715}" srcOrd="0" destOrd="0" presId="urn:microsoft.com/office/officeart/2005/8/layout/default#1"/>
    <dgm:cxn modelId="{9E7FECAB-B596-417A-84EF-777626BABB71}" srcId="{247C6360-202A-4D22-A3F4-F23BC9EC0997}" destId="{63D1F8FD-B1BF-4A15-A7DB-DBCA9D821400}" srcOrd="7" destOrd="0" parTransId="{454E3CE9-4564-4454-BC9B-FE7FEFD41DD5}" sibTransId="{AD924324-896E-4B41-B09C-F463EBC04E2C}"/>
    <dgm:cxn modelId="{63CE3634-B926-47CC-8C17-1E29911EDFC8}" srcId="{247C6360-202A-4D22-A3F4-F23BC9EC0997}" destId="{10637F12-5942-40F5-A383-EE41278D8999}" srcOrd="0" destOrd="0" parTransId="{E2559C52-0933-4C78-9AB2-1EC83249FE01}" sibTransId="{AA4A61F5-F278-48FC-8EE1-DE2ECB24B5FF}"/>
    <dgm:cxn modelId="{F357A713-4D51-420D-82F4-EA19578BCE3A}" type="presOf" srcId="{247C6360-202A-4D22-A3F4-F23BC9EC0997}" destId="{B8711588-F911-4AF8-9DD1-6FF976488267}" srcOrd="0" destOrd="0" presId="urn:microsoft.com/office/officeart/2005/8/layout/default#1"/>
    <dgm:cxn modelId="{61EEF95A-014C-44F5-9D48-67AA3EF22CFC}" type="presOf" srcId="{2D1B379A-0357-4872-BF87-0806110CE421}" destId="{10D78D2C-EFA6-4448-B3F7-09BCC6788A36}" srcOrd="0" destOrd="0" presId="urn:microsoft.com/office/officeart/2005/8/layout/default#1"/>
    <dgm:cxn modelId="{548B5C19-ED04-42BB-8A94-47DCE1B7FE42}" type="presOf" srcId="{DCEB9698-0D1E-47FC-8B6C-22DDDED14913}" destId="{0E55DF22-CA1E-4D1A-86C1-4FA594654F89}" srcOrd="0" destOrd="0" presId="urn:microsoft.com/office/officeart/2005/8/layout/default#1"/>
    <dgm:cxn modelId="{A82D6D24-B238-4E6B-9D96-87B48BFF693B}" srcId="{247C6360-202A-4D22-A3F4-F23BC9EC0997}" destId="{5F33FAAB-E19D-4B90-882B-2EA7B3728305}" srcOrd="6" destOrd="0" parTransId="{C91EF1ED-6476-4C4A-9D9F-73457A839FC7}" sibTransId="{0BD9CF8D-2985-4F70-B15A-7F97CED32FFC}"/>
    <dgm:cxn modelId="{BDEED955-39CE-4E9B-BC92-0220168414B1}" type="presOf" srcId="{AE8E350A-FBFA-4378-99EB-6BD1F78A86DC}" destId="{AC3A5060-1034-4C32-846E-749E7E0BAE54}" srcOrd="0" destOrd="0" presId="urn:microsoft.com/office/officeart/2005/8/layout/default#1"/>
    <dgm:cxn modelId="{CEF99E91-73D7-4D76-B592-DA98C3B0E984}" srcId="{247C6360-202A-4D22-A3F4-F23BC9EC0997}" destId="{AC1675B0-379B-4373-82BC-751DF3212AC7}" srcOrd="8" destOrd="0" parTransId="{A294FDAD-1C85-4C16-9593-628B01C88CB3}" sibTransId="{E9244DA7-4B4E-4CB1-8B9E-89449578DC0B}"/>
    <dgm:cxn modelId="{106B9B86-2242-43DF-8133-6F5BD4E7D4C7}" type="presOf" srcId="{786C14FC-5E11-4C41-B9FB-5509D380A82F}" destId="{A10C07E1-F2A0-4581-952C-A776DAA8458A}" srcOrd="0" destOrd="0" presId="urn:microsoft.com/office/officeart/2005/8/layout/default#1"/>
    <dgm:cxn modelId="{EA8778EE-8869-4505-A028-ECD5ACC8A8AB}" type="presOf" srcId="{63D1F8FD-B1BF-4A15-A7DB-DBCA9D821400}" destId="{B08E159A-FFB0-436B-850E-74003E87D48F}" srcOrd="0" destOrd="0" presId="urn:microsoft.com/office/officeart/2005/8/layout/default#1"/>
    <dgm:cxn modelId="{4308105B-5F85-4B7B-A63F-820D0C515BA9}" type="presParOf" srcId="{B8711588-F911-4AF8-9DD1-6FF976488267}" destId="{EA480345-38DA-4F04-814E-BB4F65ACB43A}" srcOrd="0" destOrd="0" presId="urn:microsoft.com/office/officeart/2005/8/layout/default#1"/>
    <dgm:cxn modelId="{CED39AC7-079C-461F-9BC9-F82E0072EAC7}" type="presParOf" srcId="{B8711588-F911-4AF8-9DD1-6FF976488267}" destId="{46398DA4-1E54-423B-8DE3-C66E5C454FA3}" srcOrd="1" destOrd="0" presId="urn:microsoft.com/office/officeart/2005/8/layout/default#1"/>
    <dgm:cxn modelId="{D150EBD7-9B6C-413B-9517-C0B46B3460E1}" type="presParOf" srcId="{B8711588-F911-4AF8-9DD1-6FF976488267}" destId="{C7A1E5BA-F926-4D26-AA39-92045BA8CBE4}" srcOrd="2" destOrd="0" presId="urn:microsoft.com/office/officeart/2005/8/layout/default#1"/>
    <dgm:cxn modelId="{9DA55193-3BAA-4AD4-BA2E-CBE29D08E26D}" type="presParOf" srcId="{B8711588-F911-4AF8-9DD1-6FF976488267}" destId="{935060FD-605B-4ED0-952E-7178A5A0A2AA}" srcOrd="3" destOrd="0" presId="urn:microsoft.com/office/officeart/2005/8/layout/default#1"/>
    <dgm:cxn modelId="{FF5A28E8-18A5-4435-B09E-7943BFDB5194}" type="presParOf" srcId="{B8711588-F911-4AF8-9DD1-6FF976488267}" destId="{AC3A5060-1034-4C32-846E-749E7E0BAE54}" srcOrd="4" destOrd="0" presId="urn:microsoft.com/office/officeart/2005/8/layout/default#1"/>
    <dgm:cxn modelId="{DDA66C7C-6058-4988-BC51-94AA0C42E50E}" type="presParOf" srcId="{B8711588-F911-4AF8-9DD1-6FF976488267}" destId="{A08C87D1-31AD-4BEC-B234-3F7A12B73735}" srcOrd="5" destOrd="0" presId="urn:microsoft.com/office/officeart/2005/8/layout/default#1"/>
    <dgm:cxn modelId="{E394EEBC-A487-48E1-A332-180F0AA78430}" type="presParOf" srcId="{B8711588-F911-4AF8-9DD1-6FF976488267}" destId="{A10C07E1-F2A0-4581-952C-A776DAA8458A}" srcOrd="6" destOrd="0" presId="urn:microsoft.com/office/officeart/2005/8/layout/default#1"/>
    <dgm:cxn modelId="{A7B779D8-A13A-4295-B1E7-3C46BA7CD1D7}" type="presParOf" srcId="{B8711588-F911-4AF8-9DD1-6FF976488267}" destId="{F1B9AB96-4A16-482F-88FA-B25C18FB28CC}" srcOrd="7" destOrd="0" presId="urn:microsoft.com/office/officeart/2005/8/layout/default#1"/>
    <dgm:cxn modelId="{787F11CA-1329-4466-B4CA-3141E69B79F7}" type="presParOf" srcId="{B8711588-F911-4AF8-9DD1-6FF976488267}" destId="{10D78D2C-EFA6-4448-B3F7-09BCC6788A36}" srcOrd="8" destOrd="0" presId="urn:microsoft.com/office/officeart/2005/8/layout/default#1"/>
    <dgm:cxn modelId="{B5A231DC-8E3C-4B93-87AF-B430C224419F}" type="presParOf" srcId="{B8711588-F911-4AF8-9DD1-6FF976488267}" destId="{6C7BE2E4-DDE9-4E68-BD0E-074C44A1C9BA}" srcOrd="9" destOrd="0" presId="urn:microsoft.com/office/officeart/2005/8/layout/default#1"/>
    <dgm:cxn modelId="{7B5D5B2D-5076-4C66-BFDC-C8264998F204}" type="presParOf" srcId="{B8711588-F911-4AF8-9DD1-6FF976488267}" destId="{0E55DF22-CA1E-4D1A-86C1-4FA594654F89}" srcOrd="10" destOrd="0" presId="urn:microsoft.com/office/officeart/2005/8/layout/default#1"/>
    <dgm:cxn modelId="{65C137A0-D0BF-49B8-AA79-158C2D741F5D}" type="presParOf" srcId="{B8711588-F911-4AF8-9DD1-6FF976488267}" destId="{9DC2B1F8-2F9C-4F6B-9BD2-09019F512DC9}" srcOrd="11" destOrd="0" presId="urn:microsoft.com/office/officeart/2005/8/layout/default#1"/>
    <dgm:cxn modelId="{14E74B66-69ED-4033-930E-B8CD9019A4AF}" type="presParOf" srcId="{B8711588-F911-4AF8-9DD1-6FF976488267}" destId="{97560B39-70F2-4390-9D34-8D3948C91715}" srcOrd="12" destOrd="0" presId="urn:microsoft.com/office/officeart/2005/8/layout/default#1"/>
    <dgm:cxn modelId="{CACA2576-91F1-45AB-959C-780CD6E08204}" type="presParOf" srcId="{B8711588-F911-4AF8-9DD1-6FF976488267}" destId="{5B59114F-470E-431E-8AF4-EAB68DE57C98}" srcOrd="13" destOrd="0" presId="urn:microsoft.com/office/officeart/2005/8/layout/default#1"/>
    <dgm:cxn modelId="{CF5DAFDF-0738-4570-8811-C874D21D8AD6}" type="presParOf" srcId="{B8711588-F911-4AF8-9DD1-6FF976488267}" destId="{B08E159A-FFB0-436B-850E-74003E87D48F}" srcOrd="14" destOrd="0" presId="urn:microsoft.com/office/officeart/2005/8/layout/default#1"/>
    <dgm:cxn modelId="{6F8C641D-0326-4A93-852F-9C187FD70EE0}" type="presParOf" srcId="{B8711588-F911-4AF8-9DD1-6FF976488267}" destId="{307AB716-3B8D-4E1D-B3A7-661DEED01B22}" srcOrd="15" destOrd="0" presId="urn:microsoft.com/office/officeart/2005/8/layout/default#1"/>
    <dgm:cxn modelId="{F56019A7-B970-46C3-9A70-39C8466E2A31}" type="presParOf" srcId="{B8711588-F911-4AF8-9DD1-6FF976488267}" destId="{74BF1824-5297-4FAE-A50E-42259C19D054}"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26FF08-0EE8-4FDA-A7DB-82D53E947766}"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CB839245-6CCD-4439-87EE-A630442AD51F}">
      <dgm:prSet/>
      <dgm:spPr/>
      <dgm:t>
        <a:bodyPr/>
        <a:lstStyle/>
        <a:p>
          <a:r>
            <a:rPr lang="it-IT" dirty="0"/>
            <a:t>rafforzare il lavoro di SQUADRA</a:t>
          </a:r>
          <a:endParaRPr lang="en-US" dirty="0"/>
        </a:p>
      </dgm:t>
    </dgm:pt>
    <dgm:pt modelId="{05AD8254-EE23-4BEA-B778-C94EC54859AA}" type="parTrans" cxnId="{F8DD77F5-8185-4208-8703-4E7796EB517D}">
      <dgm:prSet/>
      <dgm:spPr/>
      <dgm:t>
        <a:bodyPr/>
        <a:lstStyle/>
        <a:p>
          <a:endParaRPr lang="en-US"/>
        </a:p>
      </dgm:t>
    </dgm:pt>
    <dgm:pt modelId="{011A99EA-8060-423B-8873-5DC62C943006}" type="sibTrans" cxnId="{F8DD77F5-8185-4208-8703-4E7796EB517D}">
      <dgm:prSet phldrT="1" phldr="0"/>
      <dgm:spPr/>
      <dgm:t>
        <a:bodyPr/>
        <a:lstStyle/>
        <a:p>
          <a:r>
            <a:rPr lang="en-US"/>
            <a:t>1</a:t>
          </a:r>
        </a:p>
      </dgm:t>
    </dgm:pt>
    <dgm:pt modelId="{D7B3EC2C-7731-4A6F-B4EE-AC5191563E13}">
      <dgm:prSet/>
      <dgm:spPr/>
      <dgm:t>
        <a:bodyPr/>
        <a:lstStyle/>
        <a:p>
          <a:r>
            <a:rPr lang="it-IT"/>
            <a:t>Riforma del terzo settore</a:t>
          </a:r>
          <a:endParaRPr lang="en-US"/>
        </a:p>
      </dgm:t>
    </dgm:pt>
    <dgm:pt modelId="{50AC11BE-6FB2-49EF-AAEC-ED8775FD918B}" type="parTrans" cxnId="{DD027936-6A32-427E-8615-326BA42B6234}">
      <dgm:prSet/>
      <dgm:spPr/>
      <dgm:t>
        <a:bodyPr/>
        <a:lstStyle/>
        <a:p>
          <a:endParaRPr lang="en-US"/>
        </a:p>
      </dgm:t>
    </dgm:pt>
    <dgm:pt modelId="{F3316693-BD30-44A4-B442-BADE59207C43}" type="sibTrans" cxnId="{DD027936-6A32-427E-8615-326BA42B6234}">
      <dgm:prSet phldrT="2" phldr="0"/>
      <dgm:spPr/>
      <dgm:t>
        <a:bodyPr/>
        <a:lstStyle/>
        <a:p>
          <a:r>
            <a:rPr lang="en-US"/>
            <a:t>2</a:t>
          </a:r>
        </a:p>
      </dgm:t>
    </dgm:pt>
    <dgm:pt modelId="{F272BA93-D906-4230-8626-49A0F50EACED}">
      <dgm:prSet/>
      <dgm:spPr/>
      <dgm:t>
        <a:bodyPr/>
        <a:lstStyle/>
        <a:p>
          <a:r>
            <a:rPr lang="it-IT"/>
            <a:t>Giovani</a:t>
          </a:r>
          <a:endParaRPr lang="en-US"/>
        </a:p>
      </dgm:t>
    </dgm:pt>
    <dgm:pt modelId="{34074843-64EE-4489-9182-D8F377D586A3}" type="parTrans" cxnId="{19933873-CAB4-4B71-A3F9-866869FB54AD}">
      <dgm:prSet/>
      <dgm:spPr/>
      <dgm:t>
        <a:bodyPr/>
        <a:lstStyle/>
        <a:p>
          <a:endParaRPr lang="en-US"/>
        </a:p>
      </dgm:t>
    </dgm:pt>
    <dgm:pt modelId="{F9D76DD1-4451-4699-8CD5-013F430EAE6D}" type="sibTrans" cxnId="{19933873-CAB4-4B71-A3F9-866869FB54AD}">
      <dgm:prSet phldrT="3" phldr="0"/>
      <dgm:spPr/>
      <dgm:t>
        <a:bodyPr/>
        <a:lstStyle/>
        <a:p>
          <a:r>
            <a:rPr lang="en-US"/>
            <a:t>3</a:t>
          </a:r>
        </a:p>
      </dgm:t>
    </dgm:pt>
    <dgm:pt modelId="{B1BF312C-5F1D-44DB-AFAF-07BDA80262BD}">
      <dgm:prSet/>
      <dgm:spPr/>
      <dgm:t>
        <a:bodyPr/>
        <a:lstStyle/>
        <a:p>
          <a:r>
            <a:rPr lang="it-IT" dirty="0"/>
            <a:t>cultura e formazione </a:t>
          </a:r>
          <a:endParaRPr lang="en-US" dirty="0"/>
        </a:p>
      </dgm:t>
    </dgm:pt>
    <dgm:pt modelId="{375C018B-0A2C-406A-BCB6-519D47D33222}" type="parTrans" cxnId="{33915C98-048F-4ADB-BB86-2CF5F490F177}">
      <dgm:prSet/>
      <dgm:spPr/>
      <dgm:t>
        <a:bodyPr/>
        <a:lstStyle/>
        <a:p>
          <a:endParaRPr lang="en-US"/>
        </a:p>
      </dgm:t>
    </dgm:pt>
    <dgm:pt modelId="{39E2C64F-8098-4891-A973-429324D1D97A}" type="sibTrans" cxnId="{33915C98-048F-4ADB-BB86-2CF5F490F177}">
      <dgm:prSet phldrT="4" phldr="0"/>
      <dgm:spPr/>
      <dgm:t>
        <a:bodyPr/>
        <a:lstStyle/>
        <a:p>
          <a:r>
            <a:rPr lang="en-US"/>
            <a:t>4</a:t>
          </a:r>
        </a:p>
      </dgm:t>
    </dgm:pt>
    <dgm:pt modelId="{1D39FB8F-AB26-445E-A913-D6706054C90D}">
      <dgm:prSet/>
      <dgm:spPr/>
      <dgm:t>
        <a:bodyPr/>
        <a:lstStyle/>
        <a:p>
          <a:r>
            <a:rPr lang="it-IT" dirty="0"/>
            <a:t>comunicazione</a:t>
          </a:r>
          <a:endParaRPr lang="en-US" dirty="0"/>
        </a:p>
      </dgm:t>
    </dgm:pt>
    <dgm:pt modelId="{BDD0C877-69A4-40CC-BD43-878F9B85D730}" type="parTrans" cxnId="{B10FFAEF-979D-4BEA-8E72-1BD16F3FB438}">
      <dgm:prSet/>
      <dgm:spPr/>
      <dgm:t>
        <a:bodyPr/>
        <a:lstStyle/>
        <a:p>
          <a:endParaRPr lang="en-US"/>
        </a:p>
      </dgm:t>
    </dgm:pt>
    <dgm:pt modelId="{870C5A75-B0E5-4CDD-AFB2-BD9BAF71E481}" type="sibTrans" cxnId="{B10FFAEF-979D-4BEA-8E72-1BD16F3FB438}">
      <dgm:prSet phldrT="5" phldr="0"/>
      <dgm:spPr/>
      <dgm:t>
        <a:bodyPr/>
        <a:lstStyle/>
        <a:p>
          <a:r>
            <a:rPr lang="en-US"/>
            <a:t>5</a:t>
          </a:r>
        </a:p>
      </dgm:t>
    </dgm:pt>
    <dgm:pt modelId="{D75962B5-AAC8-46C6-84D6-527CCED2125D}">
      <dgm:prSet/>
      <dgm:spPr/>
      <dgm:t>
        <a:bodyPr/>
        <a:lstStyle/>
        <a:p>
          <a:r>
            <a:rPr lang="it-IT" dirty="0"/>
            <a:t>collaborazione con associazionismo, istituzioni, altre realtà</a:t>
          </a:r>
          <a:endParaRPr lang="en-US" dirty="0"/>
        </a:p>
      </dgm:t>
    </dgm:pt>
    <dgm:pt modelId="{E3060512-90D3-44C5-A5F4-897A891A3E73}" type="parTrans" cxnId="{BE307B23-30EA-43B0-BF79-D981D45EF073}">
      <dgm:prSet/>
      <dgm:spPr/>
      <dgm:t>
        <a:bodyPr/>
        <a:lstStyle/>
        <a:p>
          <a:endParaRPr lang="en-US"/>
        </a:p>
      </dgm:t>
    </dgm:pt>
    <dgm:pt modelId="{A9C27283-20E6-4D30-812A-3B496994D7A9}" type="sibTrans" cxnId="{BE307B23-30EA-43B0-BF79-D981D45EF073}">
      <dgm:prSet phldrT="6" phldr="0"/>
      <dgm:spPr/>
      <dgm:t>
        <a:bodyPr/>
        <a:lstStyle/>
        <a:p>
          <a:r>
            <a:rPr lang="en-US"/>
            <a:t>6</a:t>
          </a:r>
        </a:p>
      </dgm:t>
    </dgm:pt>
    <dgm:pt modelId="{65DD45B5-D2F4-4FBB-A2B1-4E3B4611B1CB}" type="pres">
      <dgm:prSet presAssocID="{A626FF08-0EE8-4FDA-A7DB-82D53E947766}" presName="Name0" presStyleCnt="0">
        <dgm:presLayoutVars>
          <dgm:animLvl val="lvl"/>
          <dgm:resizeHandles val="exact"/>
        </dgm:presLayoutVars>
      </dgm:prSet>
      <dgm:spPr/>
      <dgm:t>
        <a:bodyPr/>
        <a:lstStyle/>
        <a:p>
          <a:endParaRPr lang="it-IT"/>
        </a:p>
      </dgm:t>
    </dgm:pt>
    <dgm:pt modelId="{E93A5446-CF54-411F-A7EA-D67905C4A6B6}" type="pres">
      <dgm:prSet presAssocID="{CB839245-6CCD-4439-87EE-A630442AD51F}" presName="compositeNode" presStyleCnt="0">
        <dgm:presLayoutVars>
          <dgm:bulletEnabled val="1"/>
        </dgm:presLayoutVars>
      </dgm:prSet>
      <dgm:spPr/>
    </dgm:pt>
    <dgm:pt modelId="{7688DE6E-EDB1-4044-8B49-D42D9C3FA9BA}" type="pres">
      <dgm:prSet presAssocID="{CB839245-6CCD-4439-87EE-A630442AD51F}" presName="bgRect" presStyleLbl="bgAccFollowNode1" presStyleIdx="0" presStyleCnt="6" custLinFactNeighborX="16" custLinFactNeighborY="410"/>
      <dgm:spPr/>
      <dgm:t>
        <a:bodyPr/>
        <a:lstStyle/>
        <a:p>
          <a:endParaRPr lang="it-IT"/>
        </a:p>
      </dgm:t>
    </dgm:pt>
    <dgm:pt modelId="{9644F113-DB23-478E-A056-63ACFBBBB2EC}" type="pres">
      <dgm:prSet presAssocID="{011A99EA-8060-423B-8873-5DC62C943006}" presName="sibTransNodeCircle" presStyleLbl="alignNode1" presStyleIdx="0" presStyleCnt="12">
        <dgm:presLayoutVars>
          <dgm:chMax val="0"/>
          <dgm:bulletEnabled/>
        </dgm:presLayoutVars>
      </dgm:prSet>
      <dgm:spPr/>
      <dgm:t>
        <a:bodyPr/>
        <a:lstStyle/>
        <a:p>
          <a:endParaRPr lang="it-IT"/>
        </a:p>
      </dgm:t>
    </dgm:pt>
    <dgm:pt modelId="{A38010FB-BB7F-46F6-8311-1050212C782E}" type="pres">
      <dgm:prSet presAssocID="{CB839245-6CCD-4439-87EE-A630442AD51F}" presName="bottomLine" presStyleLbl="alignNode1" presStyleIdx="1" presStyleCnt="12">
        <dgm:presLayoutVars/>
      </dgm:prSet>
      <dgm:spPr/>
    </dgm:pt>
    <dgm:pt modelId="{20F9650F-1B52-4268-AA92-D50920849976}" type="pres">
      <dgm:prSet presAssocID="{CB839245-6CCD-4439-87EE-A630442AD51F}" presName="nodeText" presStyleLbl="bgAccFollowNode1" presStyleIdx="0" presStyleCnt="6">
        <dgm:presLayoutVars>
          <dgm:bulletEnabled val="1"/>
        </dgm:presLayoutVars>
      </dgm:prSet>
      <dgm:spPr/>
      <dgm:t>
        <a:bodyPr/>
        <a:lstStyle/>
        <a:p>
          <a:endParaRPr lang="it-IT"/>
        </a:p>
      </dgm:t>
    </dgm:pt>
    <dgm:pt modelId="{8B1CE5EE-5712-435C-9FC3-B564EA4438E3}" type="pres">
      <dgm:prSet presAssocID="{011A99EA-8060-423B-8873-5DC62C943006}" presName="sibTrans" presStyleCnt="0"/>
      <dgm:spPr/>
    </dgm:pt>
    <dgm:pt modelId="{2ECDD31A-A745-4F24-B97C-1BB52AE268C7}" type="pres">
      <dgm:prSet presAssocID="{D7B3EC2C-7731-4A6F-B4EE-AC5191563E13}" presName="compositeNode" presStyleCnt="0">
        <dgm:presLayoutVars>
          <dgm:bulletEnabled val="1"/>
        </dgm:presLayoutVars>
      </dgm:prSet>
      <dgm:spPr/>
    </dgm:pt>
    <dgm:pt modelId="{4B3C2F45-2032-4E3D-A9D6-DC9064CE4F65}" type="pres">
      <dgm:prSet presAssocID="{D7B3EC2C-7731-4A6F-B4EE-AC5191563E13}" presName="bgRect" presStyleLbl="bgAccFollowNode1" presStyleIdx="1" presStyleCnt="6"/>
      <dgm:spPr/>
      <dgm:t>
        <a:bodyPr/>
        <a:lstStyle/>
        <a:p>
          <a:endParaRPr lang="it-IT"/>
        </a:p>
      </dgm:t>
    </dgm:pt>
    <dgm:pt modelId="{BEAD58D7-736C-497E-B3CC-E3F741BDF9A4}" type="pres">
      <dgm:prSet presAssocID="{F3316693-BD30-44A4-B442-BADE59207C43}" presName="sibTransNodeCircle" presStyleLbl="alignNode1" presStyleIdx="2" presStyleCnt="12">
        <dgm:presLayoutVars>
          <dgm:chMax val="0"/>
          <dgm:bulletEnabled/>
        </dgm:presLayoutVars>
      </dgm:prSet>
      <dgm:spPr/>
      <dgm:t>
        <a:bodyPr/>
        <a:lstStyle/>
        <a:p>
          <a:endParaRPr lang="it-IT"/>
        </a:p>
      </dgm:t>
    </dgm:pt>
    <dgm:pt modelId="{3E2B87D7-CC26-44A3-AB63-57EF1ABDBF87}" type="pres">
      <dgm:prSet presAssocID="{D7B3EC2C-7731-4A6F-B4EE-AC5191563E13}" presName="bottomLine" presStyleLbl="alignNode1" presStyleIdx="3" presStyleCnt="12">
        <dgm:presLayoutVars/>
      </dgm:prSet>
      <dgm:spPr/>
    </dgm:pt>
    <dgm:pt modelId="{243AF411-AAE6-49B1-B111-214461C685B7}" type="pres">
      <dgm:prSet presAssocID="{D7B3EC2C-7731-4A6F-B4EE-AC5191563E13}" presName="nodeText" presStyleLbl="bgAccFollowNode1" presStyleIdx="1" presStyleCnt="6">
        <dgm:presLayoutVars>
          <dgm:bulletEnabled val="1"/>
        </dgm:presLayoutVars>
      </dgm:prSet>
      <dgm:spPr/>
      <dgm:t>
        <a:bodyPr/>
        <a:lstStyle/>
        <a:p>
          <a:endParaRPr lang="it-IT"/>
        </a:p>
      </dgm:t>
    </dgm:pt>
    <dgm:pt modelId="{68AB8930-1C7E-4455-85AC-7E3F6B3AF975}" type="pres">
      <dgm:prSet presAssocID="{F3316693-BD30-44A4-B442-BADE59207C43}" presName="sibTrans" presStyleCnt="0"/>
      <dgm:spPr/>
    </dgm:pt>
    <dgm:pt modelId="{E200F765-36F1-430B-9730-3BB41ECB7F5B}" type="pres">
      <dgm:prSet presAssocID="{F272BA93-D906-4230-8626-49A0F50EACED}" presName="compositeNode" presStyleCnt="0">
        <dgm:presLayoutVars>
          <dgm:bulletEnabled val="1"/>
        </dgm:presLayoutVars>
      </dgm:prSet>
      <dgm:spPr/>
    </dgm:pt>
    <dgm:pt modelId="{1E6981E1-28D5-4653-9436-58752B97C30A}" type="pres">
      <dgm:prSet presAssocID="{F272BA93-D906-4230-8626-49A0F50EACED}" presName="bgRect" presStyleLbl="bgAccFollowNode1" presStyleIdx="2" presStyleCnt="6"/>
      <dgm:spPr/>
      <dgm:t>
        <a:bodyPr/>
        <a:lstStyle/>
        <a:p>
          <a:endParaRPr lang="it-IT"/>
        </a:p>
      </dgm:t>
    </dgm:pt>
    <dgm:pt modelId="{37C8ABEB-63BA-4BBF-A27B-C8C67A2D90F6}" type="pres">
      <dgm:prSet presAssocID="{F9D76DD1-4451-4699-8CD5-013F430EAE6D}" presName="sibTransNodeCircle" presStyleLbl="alignNode1" presStyleIdx="4" presStyleCnt="12">
        <dgm:presLayoutVars>
          <dgm:chMax val="0"/>
          <dgm:bulletEnabled/>
        </dgm:presLayoutVars>
      </dgm:prSet>
      <dgm:spPr/>
      <dgm:t>
        <a:bodyPr/>
        <a:lstStyle/>
        <a:p>
          <a:endParaRPr lang="it-IT"/>
        </a:p>
      </dgm:t>
    </dgm:pt>
    <dgm:pt modelId="{506A76F7-4948-4BEF-9C05-6E5040E7AA29}" type="pres">
      <dgm:prSet presAssocID="{F272BA93-D906-4230-8626-49A0F50EACED}" presName="bottomLine" presStyleLbl="alignNode1" presStyleIdx="5" presStyleCnt="12">
        <dgm:presLayoutVars/>
      </dgm:prSet>
      <dgm:spPr/>
    </dgm:pt>
    <dgm:pt modelId="{5D689414-B6B6-42D1-AABC-3B0DC5F01AAA}" type="pres">
      <dgm:prSet presAssocID="{F272BA93-D906-4230-8626-49A0F50EACED}" presName="nodeText" presStyleLbl="bgAccFollowNode1" presStyleIdx="2" presStyleCnt="6">
        <dgm:presLayoutVars>
          <dgm:bulletEnabled val="1"/>
        </dgm:presLayoutVars>
      </dgm:prSet>
      <dgm:spPr/>
      <dgm:t>
        <a:bodyPr/>
        <a:lstStyle/>
        <a:p>
          <a:endParaRPr lang="it-IT"/>
        </a:p>
      </dgm:t>
    </dgm:pt>
    <dgm:pt modelId="{61D371DC-9941-48FA-BCEF-5876EB4D3AD2}" type="pres">
      <dgm:prSet presAssocID="{F9D76DD1-4451-4699-8CD5-013F430EAE6D}" presName="sibTrans" presStyleCnt="0"/>
      <dgm:spPr/>
    </dgm:pt>
    <dgm:pt modelId="{9B0D5D3C-9A6C-4D14-9772-1223904821F4}" type="pres">
      <dgm:prSet presAssocID="{B1BF312C-5F1D-44DB-AFAF-07BDA80262BD}" presName="compositeNode" presStyleCnt="0">
        <dgm:presLayoutVars>
          <dgm:bulletEnabled val="1"/>
        </dgm:presLayoutVars>
      </dgm:prSet>
      <dgm:spPr/>
    </dgm:pt>
    <dgm:pt modelId="{EF099FF1-AA12-4546-9600-53C1D0ED2261}" type="pres">
      <dgm:prSet presAssocID="{B1BF312C-5F1D-44DB-AFAF-07BDA80262BD}" presName="bgRect" presStyleLbl="bgAccFollowNode1" presStyleIdx="3" presStyleCnt="6"/>
      <dgm:spPr/>
      <dgm:t>
        <a:bodyPr/>
        <a:lstStyle/>
        <a:p>
          <a:endParaRPr lang="it-IT"/>
        </a:p>
      </dgm:t>
    </dgm:pt>
    <dgm:pt modelId="{391C108E-241F-4425-A348-1ED4CCD0090C}" type="pres">
      <dgm:prSet presAssocID="{39E2C64F-8098-4891-A973-429324D1D97A}" presName="sibTransNodeCircle" presStyleLbl="alignNode1" presStyleIdx="6" presStyleCnt="12">
        <dgm:presLayoutVars>
          <dgm:chMax val="0"/>
          <dgm:bulletEnabled/>
        </dgm:presLayoutVars>
      </dgm:prSet>
      <dgm:spPr/>
      <dgm:t>
        <a:bodyPr/>
        <a:lstStyle/>
        <a:p>
          <a:endParaRPr lang="it-IT"/>
        </a:p>
      </dgm:t>
    </dgm:pt>
    <dgm:pt modelId="{4CB5AE1B-3E69-4A15-A06F-5DF75D4A3EC7}" type="pres">
      <dgm:prSet presAssocID="{B1BF312C-5F1D-44DB-AFAF-07BDA80262BD}" presName="bottomLine" presStyleLbl="alignNode1" presStyleIdx="7" presStyleCnt="12">
        <dgm:presLayoutVars/>
      </dgm:prSet>
      <dgm:spPr/>
    </dgm:pt>
    <dgm:pt modelId="{C6869F50-A176-483D-8FBC-6D9B857D9F74}" type="pres">
      <dgm:prSet presAssocID="{B1BF312C-5F1D-44DB-AFAF-07BDA80262BD}" presName="nodeText" presStyleLbl="bgAccFollowNode1" presStyleIdx="3" presStyleCnt="6">
        <dgm:presLayoutVars>
          <dgm:bulletEnabled val="1"/>
        </dgm:presLayoutVars>
      </dgm:prSet>
      <dgm:spPr/>
      <dgm:t>
        <a:bodyPr/>
        <a:lstStyle/>
        <a:p>
          <a:endParaRPr lang="it-IT"/>
        </a:p>
      </dgm:t>
    </dgm:pt>
    <dgm:pt modelId="{669BDF07-E8D7-4DF7-9846-6FD6D6F4B552}" type="pres">
      <dgm:prSet presAssocID="{39E2C64F-8098-4891-A973-429324D1D97A}" presName="sibTrans" presStyleCnt="0"/>
      <dgm:spPr/>
    </dgm:pt>
    <dgm:pt modelId="{1CAE65B1-851F-4B60-9F4F-5FEFE4208BAA}" type="pres">
      <dgm:prSet presAssocID="{1D39FB8F-AB26-445E-A913-D6706054C90D}" presName="compositeNode" presStyleCnt="0">
        <dgm:presLayoutVars>
          <dgm:bulletEnabled val="1"/>
        </dgm:presLayoutVars>
      </dgm:prSet>
      <dgm:spPr/>
    </dgm:pt>
    <dgm:pt modelId="{83B20450-F5D1-4015-BFE4-720E4CE71438}" type="pres">
      <dgm:prSet presAssocID="{1D39FB8F-AB26-445E-A913-D6706054C90D}" presName="bgRect" presStyleLbl="bgAccFollowNode1" presStyleIdx="4" presStyleCnt="6"/>
      <dgm:spPr/>
      <dgm:t>
        <a:bodyPr/>
        <a:lstStyle/>
        <a:p>
          <a:endParaRPr lang="it-IT"/>
        </a:p>
      </dgm:t>
    </dgm:pt>
    <dgm:pt modelId="{AC487FBB-99EB-4724-9799-AAB3A4F2C7BF}" type="pres">
      <dgm:prSet presAssocID="{870C5A75-B0E5-4CDD-AFB2-BD9BAF71E481}" presName="sibTransNodeCircle" presStyleLbl="alignNode1" presStyleIdx="8" presStyleCnt="12">
        <dgm:presLayoutVars>
          <dgm:chMax val="0"/>
          <dgm:bulletEnabled/>
        </dgm:presLayoutVars>
      </dgm:prSet>
      <dgm:spPr/>
      <dgm:t>
        <a:bodyPr/>
        <a:lstStyle/>
        <a:p>
          <a:endParaRPr lang="it-IT"/>
        </a:p>
      </dgm:t>
    </dgm:pt>
    <dgm:pt modelId="{09DC1C40-28F3-4E25-BFE8-619BE5E1F36F}" type="pres">
      <dgm:prSet presAssocID="{1D39FB8F-AB26-445E-A913-D6706054C90D}" presName="bottomLine" presStyleLbl="alignNode1" presStyleIdx="9" presStyleCnt="12">
        <dgm:presLayoutVars/>
      </dgm:prSet>
      <dgm:spPr/>
    </dgm:pt>
    <dgm:pt modelId="{CDD92A30-BBB3-4F9F-B706-24C2D1F6563A}" type="pres">
      <dgm:prSet presAssocID="{1D39FB8F-AB26-445E-A913-D6706054C90D}" presName="nodeText" presStyleLbl="bgAccFollowNode1" presStyleIdx="4" presStyleCnt="6">
        <dgm:presLayoutVars>
          <dgm:bulletEnabled val="1"/>
        </dgm:presLayoutVars>
      </dgm:prSet>
      <dgm:spPr/>
      <dgm:t>
        <a:bodyPr/>
        <a:lstStyle/>
        <a:p>
          <a:endParaRPr lang="it-IT"/>
        </a:p>
      </dgm:t>
    </dgm:pt>
    <dgm:pt modelId="{40FDE0A8-FBC8-41DD-86A9-0AE9C4D9A8EF}" type="pres">
      <dgm:prSet presAssocID="{870C5A75-B0E5-4CDD-AFB2-BD9BAF71E481}" presName="sibTrans" presStyleCnt="0"/>
      <dgm:spPr/>
    </dgm:pt>
    <dgm:pt modelId="{F22D5920-C6BE-45AE-967D-E505E42B20C3}" type="pres">
      <dgm:prSet presAssocID="{D75962B5-AAC8-46C6-84D6-527CCED2125D}" presName="compositeNode" presStyleCnt="0">
        <dgm:presLayoutVars>
          <dgm:bulletEnabled val="1"/>
        </dgm:presLayoutVars>
      </dgm:prSet>
      <dgm:spPr/>
    </dgm:pt>
    <dgm:pt modelId="{DB8343A9-D812-486F-A8CA-0FFAECD53DAF}" type="pres">
      <dgm:prSet presAssocID="{D75962B5-AAC8-46C6-84D6-527CCED2125D}" presName="bgRect" presStyleLbl="bgAccFollowNode1" presStyleIdx="5" presStyleCnt="6"/>
      <dgm:spPr/>
      <dgm:t>
        <a:bodyPr/>
        <a:lstStyle/>
        <a:p>
          <a:endParaRPr lang="it-IT"/>
        </a:p>
      </dgm:t>
    </dgm:pt>
    <dgm:pt modelId="{928BDFF5-E4F5-4C6C-BB6B-E1A603DCCB8C}" type="pres">
      <dgm:prSet presAssocID="{A9C27283-20E6-4D30-812A-3B496994D7A9}" presName="sibTransNodeCircle" presStyleLbl="alignNode1" presStyleIdx="10" presStyleCnt="12">
        <dgm:presLayoutVars>
          <dgm:chMax val="0"/>
          <dgm:bulletEnabled/>
        </dgm:presLayoutVars>
      </dgm:prSet>
      <dgm:spPr/>
      <dgm:t>
        <a:bodyPr/>
        <a:lstStyle/>
        <a:p>
          <a:endParaRPr lang="it-IT"/>
        </a:p>
      </dgm:t>
    </dgm:pt>
    <dgm:pt modelId="{AF2A480B-81CC-478B-9CF9-9C3B81FD9EEC}" type="pres">
      <dgm:prSet presAssocID="{D75962B5-AAC8-46C6-84D6-527CCED2125D}" presName="bottomLine" presStyleLbl="alignNode1" presStyleIdx="11" presStyleCnt="12">
        <dgm:presLayoutVars/>
      </dgm:prSet>
      <dgm:spPr/>
    </dgm:pt>
    <dgm:pt modelId="{5DDD8A59-3D18-4F6A-92DE-45732454A447}" type="pres">
      <dgm:prSet presAssocID="{D75962B5-AAC8-46C6-84D6-527CCED2125D}" presName="nodeText" presStyleLbl="bgAccFollowNode1" presStyleIdx="5" presStyleCnt="6">
        <dgm:presLayoutVars>
          <dgm:bulletEnabled val="1"/>
        </dgm:presLayoutVars>
      </dgm:prSet>
      <dgm:spPr/>
      <dgm:t>
        <a:bodyPr/>
        <a:lstStyle/>
        <a:p>
          <a:endParaRPr lang="it-IT"/>
        </a:p>
      </dgm:t>
    </dgm:pt>
  </dgm:ptLst>
  <dgm:cxnLst>
    <dgm:cxn modelId="{892BBD39-ABEF-43DB-A26E-DFEBCE8F80A5}" type="presOf" srcId="{F272BA93-D906-4230-8626-49A0F50EACED}" destId="{1E6981E1-28D5-4653-9436-58752B97C30A}" srcOrd="0" destOrd="0" presId="urn:microsoft.com/office/officeart/2016/7/layout/BasicLinearProcessNumbered"/>
    <dgm:cxn modelId="{B10FFAEF-979D-4BEA-8E72-1BD16F3FB438}" srcId="{A626FF08-0EE8-4FDA-A7DB-82D53E947766}" destId="{1D39FB8F-AB26-445E-A913-D6706054C90D}" srcOrd="4" destOrd="0" parTransId="{BDD0C877-69A4-40CC-BD43-878F9B85D730}" sibTransId="{870C5A75-B0E5-4CDD-AFB2-BD9BAF71E481}"/>
    <dgm:cxn modelId="{B19196F4-B598-4F4E-B55D-A3DDEFAEDF5B}" type="presOf" srcId="{F272BA93-D906-4230-8626-49A0F50EACED}" destId="{5D689414-B6B6-42D1-AABC-3B0DC5F01AAA}" srcOrd="1" destOrd="0" presId="urn:microsoft.com/office/officeart/2016/7/layout/BasicLinearProcessNumbered"/>
    <dgm:cxn modelId="{2170ADFF-6437-45FF-B6AF-D8198D5EFDBE}" type="presOf" srcId="{A626FF08-0EE8-4FDA-A7DB-82D53E947766}" destId="{65DD45B5-D2F4-4FBB-A2B1-4E3B4611B1CB}" srcOrd="0" destOrd="0" presId="urn:microsoft.com/office/officeart/2016/7/layout/BasicLinearProcessNumbered"/>
    <dgm:cxn modelId="{C529D79B-87FD-49DF-8388-B5627502554B}" type="presOf" srcId="{011A99EA-8060-423B-8873-5DC62C943006}" destId="{9644F113-DB23-478E-A056-63ACFBBBB2EC}" srcOrd="0" destOrd="0" presId="urn:microsoft.com/office/officeart/2016/7/layout/BasicLinearProcessNumbered"/>
    <dgm:cxn modelId="{465E9ABC-68D1-4F34-8ED6-FA157F33EA01}" type="presOf" srcId="{B1BF312C-5F1D-44DB-AFAF-07BDA80262BD}" destId="{EF099FF1-AA12-4546-9600-53C1D0ED2261}" srcOrd="0" destOrd="0" presId="urn:microsoft.com/office/officeart/2016/7/layout/BasicLinearProcessNumbered"/>
    <dgm:cxn modelId="{9287F5C4-0E6B-44EF-B1D3-7A27610B8744}" type="presOf" srcId="{D7B3EC2C-7731-4A6F-B4EE-AC5191563E13}" destId="{4B3C2F45-2032-4E3D-A9D6-DC9064CE4F65}" srcOrd="0" destOrd="0" presId="urn:microsoft.com/office/officeart/2016/7/layout/BasicLinearProcessNumbered"/>
    <dgm:cxn modelId="{19933873-CAB4-4B71-A3F9-866869FB54AD}" srcId="{A626FF08-0EE8-4FDA-A7DB-82D53E947766}" destId="{F272BA93-D906-4230-8626-49A0F50EACED}" srcOrd="2" destOrd="0" parTransId="{34074843-64EE-4489-9182-D8F377D586A3}" sibTransId="{F9D76DD1-4451-4699-8CD5-013F430EAE6D}"/>
    <dgm:cxn modelId="{B465FC58-78CE-47A4-9E15-998BEC970B2F}" type="presOf" srcId="{F3316693-BD30-44A4-B442-BADE59207C43}" destId="{BEAD58D7-736C-497E-B3CC-E3F741BDF9A4}" srcOrd="0" destOrd="0" presId="urn:microsoft.com/office/officeart/2016/7/layout/BasicLinearProcessNumbered"/>
    <dgm:cxn modelId="{92F5F59B-E8D1-4DB2-AF70-C4B3B0144733}" type="presOf" srcId="{D75962B5-AAC8-46C6-84D6-527CCED2125D}" destId="{DB8343A9-D812-486F-A8CA-0FFAECD53DAF}" srcOrd="0" destOrd="0" presId="urn:microsoft.com/office/officeart/2016/7/layout/BasicLinearProcessNumbered"/>
    <dgm:cxn modelId="{BE307B23-30EA-43B0-BF79-D981D45EF073}" srcId="{A626FF08-0EE8-4FDA-A7DB-82D53E947766}" destId="{D75962B5-AAC8-46C6-84D6-527CCED2125D}" srcOrd="5" destOrd="0" parTransId="{E3060512-90D3-44C5-A5F4-897A891A3E73}" sibTransId="{A9C27283-20E6-4D30-812A-3B496994D7A9}"/>
    <dgm:cxn modelId="{9C73E9C8-BD14-4596-AEF4-18F788AA43B5}" type="presOf" srcId="{1D39FB8F-AB26-445E-A913-D6706054C90D}" destId="{83B20450-F5D1-4015-BFE4-720E4CE71438}" srcOrd="0" destOrd="0" presId="urn:microsoft.com/office/officeart/2016/7/layout/BasicLinearProcessNumbered"/>
    <dgm:cxn modelId="{1229D893-6ED0-4321-8798-57B38679A1BF}" type="presOf" srcId="{D7B3EC2C-7731-4A6F-B4EE-AC5191563E13}" destId="{243AF411-AAE6-49B1-B111-214461C685B7}" srcOrd="1" destOrd="0" presId="urn:microsoft.com/office/officeart/2016/7/layout/BasicLinearProcessNumbered"/>
    <dgm:cxn modelId="{AD5F9300-81B0-4F3B-9FED-674383733300}" type="presOf" srcId="{870C5A75-B0E5-4CDD-AFB2-BD9BAF71E481}" destId="{AC487FBB-99EB-4724-9799-AAB3A4F2C7BF}" srcOrd="0" destOrd="0" presId="urn:microsoft.com/office/officeart/2016/7/layout/BasicLinearProcessNumbered"/>
    <dgm:cxn modelId="{DC826F00-1827-4352-B18D-968872E552A0}" type="presOf" srcId="{39E2C64F-8098-4891-A973-429324D1D97A}" destId="{391C108E-241F-4425-A348-1ED4CCD0090C}" srcOrd="0" destOrd="0" presId="urn:microsoft.com/office/officeart/2016/7/layout/BasicLinearProcessNumbered"/>
    <dgm:cxn modelId="{F8DD77F5-8185-4208-8703-4E7796EB517D}" srcId="{A626FF08-0EE8-4FDA-A7DB-82D53E947766}" destId="{CB839245-6CCD-4439-87EE-A630442AD51F}" srcOrd="0" destOrd="0" parTransId="{05AD8254-EE23-4BEA-B778-C94EC54859AA}" sibTransId="{011A99EA-8060-423B-8873-5DC62C943006}"/>
    <dgm:cxn modelId="{F7B6969C-24E6-464D-BB5B-AF39C0020687}" type="presOf" srcId="{F9D76DD1-4451-4699-8CD5-013F430EAE6D}" destId="{37C8ABEB-63BA-4BBF-A27B-C8C67A2D90F6}" srcOrd="0" destOrd="0" presId="urn:microsoft.com/office/officeart/2016/7/layout/BasicLinearProcessNumbered"/>
    <dgm:cxn modelId="{F9C3B62F-A86B-46C1-A40E-E6273897F3D2}" type="presOf" srcId="{D75962B5-AAC8-46C6-84D6-527CCED2125D}" destId="{5DDD8A59-3D18-4F6A-92DE-45732454A447}" srcOrd="1" destOrd="0" presId="urn:microsoft.com/office/officeart/2016/7/layout/BasicLinearProcessNumbered"/>
    <dgm:cxn modelId="{369CD119-0ECD-4DA8-B0A9-DAE85B65076C}" type="presOf" srcId="{1D39FB8F-AB26-445E-A913-D6706054C90D}" destId="{CDD92A30-BBB3-4F9F-B706-24C2D1F6563A}" srcOrd="1" destOrd="0" presId="urn:microsoft.com/office/officeart/2016/7/layout/BasicLinearProcessNumbered"/>
    <dgm:cxn modelId="{33915C98-048F-4ADB-BB86-2CF5F490F177}" srcId="{A626FF08-0EE8-4FDA-A7DB-82D53E947766}" destId="{B1BF312C-5F1D-44DB-AFAF-07BDA80262BD}" srcOrd="3" destOrd="0" parTransId="{375C018B-0A2C-406A-BCB6-519D47D33222}" sibTransId="{39E2C64F-8098-4891-A973-429324D1D97A}"/>
    <dgm:cxn modelId="{992F7DD4-BFD2-476D-AD87-8784D977D1A3}" type="presOf" srcId="{CB839245-6CCD-4439-87EE-A630442AD51F}" destId="{20F9650F-1B52-4268-AA92-D50920849976}" srcOrd="1" destOrd="0" presId="urn:microsoft.com/office/officeart/2016/7/layout/BasicLinearProcessNumbered"/>
    <dgm:cxn modelId="{DD027936-6A32-427E-8615-326BA42B6234}" srcId="{A626FF08-0EE8-4FDA-A7DB-82D53E947766}" destId="{D7B3EC2C-7731-4A6F-B4EE-AC5191563E13}" srcOrd="1" destOrd="0" parTransId="{50AC11BE-6FB2-49EF-AAEC-ED8775FD918B}" sibTransId="{F3316693-BD30-44A4-B442-BADE59207C43}"/>
    <dgm:cxn modelId="{1B215DD5-279C-4316-A9B8-C761CC3AA7AC}" type="presOf" srcId="{CB839245-6CCD-4439-87EE-A630442AD51F}" destId="{7688DE6E-EDB1-4044-8B49-D42D9C3FA9BA}" srcOrd="0" destOrd="0" presId="urn:microsoft.com/office/officeart/2016/7/layout/BasicLinearProcessNumbered"/>
    <dgm:cxn modelId="{800EA3CE-1496-4D1F-B730-C4165230ADAC}" type="presOf" srcId="{B1BF312C-5F1D-44DB-AFAF-07BDA80262BD}" destId="{C6869F50-A176-483D-8FBC-6D9B857D9F74}" srcOrd="1" destOrd="0" presId="urn:microsoft.com/office/officeart/2016/7/layout/BasicLinearProcessNumbered"/>
    <dgm:cxn modelId="{F28DF734-6DA7-4275-81AE-1221FFC4688C}" type="presOf" srcId="{A9C27283-20E6-4D30-812A-3B496994D7A9}" destId="{928BDFF5-E4F5-4C6C-BB6B-E1A603DCCB8C}" srcOrd="0" destOrd="0" presId="urn:microsoft.com/office/officeart/2016/7/layout/BasicLinearProcessNumbered"/>
    <dgm:cxn modelId="{0430A4EE-EE28-4426-B751-2FE209F8F29E}" type="presParOf" srcId="{65DD45B5-D2F4-4FBB-A2B1-4E3B4611B1CB}" destId="{E93A5446-CF54-411F-A7EA-D67905C4A6B6}" srcOrd="0" destOrd="0" presId="urn:microsoft.com/office/officeart/2016/7/layout/BasicLinearProcessNumbered"/>
    <dgm:cxn modelId="{9E6DF839-6603-4C82-8419-45788508F89F}" type="presParOf" srcId="{E93A5446-CF54-411F-A7EA-D67905C4A6B6}" destId="{7688DE6E-EDB1-4044-8B49-D42D9C3FA9BA}" srcOrd="0" destOrd="0" presId="urn:microsoft.com/office/officeart/2016/7/layout/BasicLinearProcessNumbered"/>
    <dgm:cxn modelId="{31F35F4B-649C-4C16-8982-EFC801D3C0A5}" type="presParOf" srcId="{E93A5446-CF54-411F-A7EA-D67905C4A6B6}" destId="{9644F113-DB23-478E-A056-63ACFBBBB2EC}" srcOrd="1" destOrd="0" presId="urn:microsoft.com/office/officeart/2016/7/layout/BasicLinearProcessNumbered"/>
    <dgm:cxn modelId="{E8AA04F5-4A23-4BED-B38F-C669F2C9B470}" type="presParOf" srcId="{E93A5446-CF54-411F-A7EA-D67905C4A6B6}" destId="{A38010FB-BB7F-46F6-8311-1050212C782E}" srcOrd="2" destOrd="0" presId="urn:microsoft.com/office/officeart/2016/7/layout/BasicLinearProcessNumbered"/>
    <dgm:cxn modelId="{E8305E5D-17DB-4526-90CC-1AE6B744A799}" type="presParOf" srcId="{E93A5446-CF54-411F-A7EA-D67905C4A6B6}" destId="{20F9650F-1B52-4268-AA92-D50920849976}" srcOrd="3" destOrd="0" presId="urn:microsoft.com/office/officeart/2016/7/layout/BasicLinearProcessNumbered"/>
    <dgm:cxn modelId="{3B50F674-94DD-4734-910F-730DEBF4C4B2}" type="presParOf" srcId="{65DD45B5-D2F4-4FBB-A2B1-4E3B4611B1CB}" destId="{8B1CE5EE-5712-435C-9FC3-B564EA4438E3}" srcOrd="1" destOrd="0" presId="urn:microsoft.com/office/officeart/2016/7/layout/BasicLinearProcessNumbered"/>
    <dgm:cxn modelId="{F59BF505-590E-4704-B6CB-11C685634168}" type="presParOf" srcId="{65DD45B5-D2F4-4FBB-A2B1-4E3B4611B1CB}" destId="{2ECDD31A-A745-4F24-B97C-1BB52AE268C7}" srcOrd="2" destOrd="0" presId="urn:microsoft.com/office/officeart/2016/7/layout/BasicLinearProcessNumbered"/>
    <dgm:cxn modelId="{AADD4284-120C-4E91-978B-836B34731761}" type="presParOf" srcId="{2ECDD31A-A745-4F24-B97C-1BB52AE268C7}" destId="{4B3C2F45-2032-4E3D-A9D6-DC9064CE4F65}" srcOrd="0" destOrd="0" presId="urn:microsoft.com/office/officeart/2016/7/layout/BasicLinearProcessNumbered"/>
    <dgm:cxn modelId="{D8317A31-299A-4CFA-8E06-66BED22C9557}" type="presParOf" srcId="{2ECDD31A-A745-4F24-B97C-1BB52AE268C7}" destId="{BEAD58D7-736C-497E-B3CC-E3F741BDF9A4}" srcOrd="1" destOrd="0" presId="urn:microsoft.com/office/officeart/2016/7/layout/BasicLinearProcessNumbered"/>
    <dgm:cxn modelId="{6B37CA8F-3BF4-4480-9760-8E90ED0A845F}" type="presParOf" srcId="{2ECDD31A-A745-4F24-B97C-1BB52AE268C7}" destId="{3E2B87D7-CC26-44A3-AB63-57EF1ABDBF87}" srcOrd="2" destOrd="0" presId="urn:microsoft.com/office/officeart/2016/7/layout/BasicLinearProcessNumbered"/>
    <dgm:cxn modelId="{22032D5D-40A2-409A-BD7F-7D572C96239F}" type="presParOf" srcId="{2ECDD31A-A745-4F24-B97C-1BB52AE268C7}" destId="{243AF411-AAE6-49B1-B111-214461C685B7}" srcOrd="3" destOrd="0" presId="urn:microsoft.com/office/officeart/2016/7/layout/BasicLinearProcessNumbered"/>
    <dgm:cxn modelId="{854250C8-F98D-4631-A53F-E8F259606D70}" type="presParOf" srcId="{65DD45B5-D2F4-4FBB-A2B1-4E3B4611B1CB}" destId="{68AB8930-1C7E-4455-85AC-7E3F6B3AF975}" srcOrd="3" destOrd="0" presId="urn:microsoft.com/office/officeart/2016/7/layout/BasicLinearProcessNumbered"/>
    <dgm:cxn modelId="{F6704084-DB86-430E-B7A8-3BCACFD0499C}" type="presParOf" srcId="{65DD45B5-D2F4-4FBB-A2B1-4E3B4611B1CB}" destId="{E200F765-36F1-430B-9730-3BB41ECB7F5B}" srcOrd="4" destOrd="0" presId="urn:microsoft.com/office/officeart/2016/7/layout/BasicLinearProcessNumbered"/>
    <dgm:cxn modelId="{068AEFAC-1B6A-404A-975E-F6CAF0E183DC}" type="presParOf" srcId="{E200F765-36F1-430B-9730-3BB41ECB7F5B}" destId="{1E6981E1-28D5-4653-9436-58752B97C30A}" srcOrd="0" destOrd="0" presId="urn:microsoft.com/office/officeart/2016/7/layout/BasicLinearProcessNumbered"/>
    <dgm:cxn modelId="{C637BAF3-C8F5-4F55-A442-9EA1EDA0D697}" type="presParOf" srcId="{E200F765-36F1-430B-9730-3BB41ECB7F5B}" destId="{37C8ABEB-63BA-4BBF-A27B-C8C67A2D90F6}" srcOrd="1" destOrd="0" presId="urn:microsoft.com/office/officeart/2016/7/layout/BasicLinearProcessNumbered"/>
    <dgm:cxn modelId="{F056758A-C16B-4509-AB4C-40A44BD4B010}" type="presParOf" srcId="{E200F765-36F1-430B-9730-3BB41ECB7F5B}" destId="{506A76F7-4948-4BEF-9C05-6E5040E7AA29}" srcOrd="2" destOrd="0" presId="urn:microsoft.com/office/officeart/2016/7/layout/BasicLinearProcessNumbered"/>
    <dgm:cxn modelId="{732CAB9C-D625-4F0D-B04E-B5D57B014024}" type="presParOf" srcId="{E200F765-36F1-430B-9730-3BB41ECB7F5B}" destId="{5D689414-B6B6-42D1-AABC-3B0DC5F01AAA}" srcOrd="3" destOrd="0" presId="urn:microsoft.com/office/officeart/2016/7/layout/BasicLinearProcessNumbered"/>
    <dgm:cxn modelId="{B5D70EFE-FABD-49E1-8B36-3CCED8107FA3}" type="presParOf" srcId="{65DD45B5-D2F4-4FBB-A2B1-4E3B4611B1CB}" destId="{61D371DC-9941-48FA-BCEF-5876EB4D3AD2}" srcOrd="5" destOrd="0" presId="urn:microsoft.com/office/officeart/2016/7/layout/BasicLinearProcessNumbered"/>
    <dgm:cxn modelId="{54D0CCAE-FAD2-464B-BFAF-28820F913A94}" type="presParOf" srcId="{65DD45B5-D2F4-4FBB-A2B1-4E3B4611B1CB}" destId="{9B0D5D3C-9A6C-4D14-9772-1223904821F4}" srcOrd="6" destOrd="0" presId="urn:microsoft.com/office/officeart/2016/7/layout/BasicLinearProcessNumbered"/>
    <dgm:cxn modelId="{CADB7863-87B6-48D0-8408-485614D3EAAE}" type="presParOf" srcId="{9B0D5D3C-9A6C-4D14-9772-1223904821F4}" destId="{EF099FF1-AA12-4546-9600-53C1D0ED2261}" srcOrd="0" destOrd="0" presId="urn:microsoft.com/office/officeart/2016/7/layout/BasicLinearProcessNumbered"/>
    <dgm:cxn modelId="{E5CFE6FF-FFC1-4CCD-B643-3D3AEE36A87B}" type="presParOf" srcId="{9B0D5D3C-9A6C-4D14-9772-1223904821F4}" destId="{391C108E-241F-4425-A348-1ED4CCD0090C}" srcOrd="1" destOrd="0" presId="urn:microsoft.com/office/officeart/2016/7/layout/BasicLinearProcessNumbered"/>
    <dgm:cxn modelId="{87C5D120-82C5-4512-A57B-806A28C9F57C}" type="presParOf" srcId="{9B0D5D3C-9A6C-4D14-9772-1223904821F4}" destId="{4CB5AE1B-3E69-4A15-A06F-5DF75D4A3EC7}" srcOrd="2" destOrd="0" presId="urn:microsoft.com/office/officeart/2016/7/layout/BasicLinearProcessNumbered"/>
    <dgm:cxn modelId="{72E01F79-4993-4AE8-9826-4E8AE60F72D1}" type="presParOf" srcId="{9B0D5D3C-9A6C-4D14-9772-1223904821F4}" destId="{C6869F50-A176-483D-8FBC-6D9B857D9F74}" srcOrd="3" destOrd="0" presId="urn:microsoft.com/office/officeart/2016/7/layout/BasicLinearProcessNumbered"/>
    <dgm:cxn modelId="{465146FF-FE9E-4436-8CB1-845BE56AAE02}" type="presParOf" srcId="{65DD45B5-D2F4-4FBB-A2B1-4E3B4611B1CB}" destId="{669BDF07-E8D7-4DF7-9846-6FD6D6F4B552}" srcOrd="7" destOrd="0" presId="urn:microsoft.com/office/officeart/2016/7/layout/BasicLinearProcessNumbered"/>
    <dgm:cxn modelId="{18913820-8205-4F48-B465-DC905F9F0C7E}" type="presParOf" srcId="{65DD45B5-D2F4-4FBB-A2B1-4E3B4611B1CB}" destId="{1CAE65B1-851F-4B60-9F4F-5FEFE4208BAA}" srcOrd="8" destOrd="0" presId="urn:microsoft.com/office/officeart/2016/7/layout/BasicLinearProcessNumbered"/>
    <dgm:cxn modelId="{CC2FE029-BA32-4A3E-AE7E-25A1C0E23522}" type="presParOf" srcId="{1CAE65B1-851F-4B60-9F4F-5FEFE4208BAA}" destId="{83B20450-F5D1-4015-BFE4-720E4CE71438}" srcOrd="0" destOrd="0" presId="urn:microsoft.com/office/officeart/2016/7/layout/BasicLinearProcessNumbered"/>
    <dgm:cxn modelId="{C9FD0660-B212-42FF-B558-912A2D06B0E0}" type="presParOf" srcId="{1CAE65B1-851F-4B60-9F4F-5FEFE4208BAA}" destId="{AC487FBB-99EB-4724-9799-AAB3A4F2C7BF}" srcOrd="1" destOrd="0" presId="urn:microsoft.com/office/officeart/2016/7/layout/BasicLinearProcessNumbered"/>
    <dgm:cxn modelId="{FBCF74A3-F1FD-4E6C-9038-0258D857DAEA}" type="presParOf" srcId="{1CAE65B1-851F-4B60-9F4F-5FEFE4208BAA}" destId="{09DC1C40-28F3-4E25-BFE8-619BE5E1F36F}" srcOrd="2" destOrd="0" presId="urn:microsoft.com/office/officeart/2016/7/layout/BasicLinearProcessNumbered"/>
    <dgm:cxn modelId="{29A08355-119B-42E5-AF03-8C848F7E9D3D}" type="presParOf" srcId="{1CAE65B1-851F-4B60-9F4F-5FEFE4208BAA}" destId="{CDD92A30-BBB3-4F9F-B706-24C2D1F6563A}" srcOrd="3" destOrd="0" presId="urn:microsoft.com/office/officeart/2016/7/layout/BasicLinearProcessNumbered"/>
    <dgm:cxn modelId="{B9BCF945-B5EF-4A9B-B1AE-0BBA6189DF6D}" type="presParOf" srcId="{65DD45B5-D2F4-4FBB-A2B1-4E3B4611B1CB}" destId="{40FDE0A8-FBC8-41DD-86A9-0AE9C4D9A8EF}" srcOrd="9" destOrd="0" presId="urn:microsoft.com/office/officeart/2016/7/layout/BasicLinearProcessNumbered"/>
    <dgm:cxn modelId="{80F51854-0D31-4824-A0C4-A1B843F237C3}" type="presParOf" srcId="{65DD45B5-D2F4-4FBB-A2B1-4E3B4611B1CB}" destId="{F22D5920-C6BE-45AE-967D-E505E42B20C3}" srcOrd="10" destOrd="0" presId="urn:microsoft.com/office/officeart/2016/7/layout/BasicLinearProcessNumbered"/>
    <dgm:cxn modelId="{C8183D14-4855-4062-9E09-FC9AC17B01E7}" type="presParOf" srcId="{F22D5920-C6BE-45AE-967D-E505E42B20C3}" destId="{DB8343A9-D812-486F-A8CA-0FFAECD53DAF}" srcOrd="0" destOrd="0" presId="urn:microsoft.com/office/officeart/2016/7/layout/BasicLinearProcessNumbered"/>
    <dgm:cxn modelId="{5827C7AE-4F72-4574-A02B-6B40DB950B87}" type="presParOf" srcId="{F22D5920-C6BE-45AE-967D-E505E42B20C3}" destId="{928BDFF5-E4F5-4C6C-BB6B-E1A603DCCB8C}" srcOrd="1" destOrd="0" presId="urn:microsoft.com/office/officeart/2016/7/layout/BasicLinearProcessNumbered"/>
    <dgm:cxn modelId="{73A80AE9-57B5-4624-8EE8-51890E06EE99}" type="presParOf" srcId="{F22D5920-C6BE-45AE-967D-E505E42B20C3}" destId="{AF2A480B-81CC-478B-9CF9-9C3B81FD9EEC}" srcOrd="2" destOrd="0" presId="urn:microsoft.com/office/officeart/2016/7/layout/BasicLinearProcessNumbered"/>
    <dgm:cxn modelId="{69DDDBD3-D85F-46CF-BCDE-266999AE5D91}" type="presParOf" srcId="{F22D5920-C6BE-45AE-967D-E505E42B20C3}" destId="{5DDD8A59-3D18-4F6A-92DE-45732454A44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216"/>
          </a:xfrm>
          <a:prstGeom prst="rect">
            <a:avLst/>
          </a:prstGeom>
        </p:spPr>
        <p:txBody>
          <a:bodyPr vert="horz" lIns="95582" tIns="47791" rIns="95582" bIns="47791" rtlCol="0"/>
          <a:lstStyle>
            <a:lvl1pPr algn="l">
              <a:defRPr sz="1300"/>
            </a:lvl1pPr>
          </a:lstStyle>
          <a:p>
            <a:endParaRPr lang="es-ES"/>
          </a:p>
        </p:txBody>
      </p:sp>
      <p:sp>
        <p:nvSpPr>
          <p:cNvPr id="3" name="Marcador de fecha 2"/>
          <p:cNvSpPr>
            <a:spLocks noGrp="1"/>
          </p:cNvSpPr>
          <p:nvPr>
            <p:ph type="dt" idx="1"/>
          </p:nvPr>
        </p:nvSpPr>
        <p:spPr>
          <a:xfrm>
            <a:off x="3850442" y="0"/>
            <a:ext cx="2945659" cy="498216"/>
          </a:xfrm>
          <a:prstGeom prst="rect">
            <a:avLst/>
          </a:prstGeom>
        </p:spPr>
        <p:txBody>
          <a:bodyPr vert="horz" lIns="95582" tIns="47791" rIns="95582" bIns="47791" rtlCol="0"/>
          <a:lstStyle>
            <a:lvl1pPr algn="r">
              <a:defRPr sz="1300"/>
            </a:lvl1pPr>
          </a:lstStyle>
          <a:p>
            <a:fld id="{092C2CEA-1509-42FA-A012-2697C3D2130E}" type="datetimeFigureOut">
              <a:rPr lang="es-ES" smtClean="0"/>
              <a:t>17/03/2021</a:t>
            </a:fld>
            <a:endParaRPr lang="es-ES"/>
          </a:p>
        </p:txBody>
      </p:sp>
      <p:sp>
        <p:nvSpPr>
          <p:cNvPr id="4" name="Marcador de imagen de diapositiva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5582" tIns="47791" rIns="95582" bIns="47791" rtlCol="0" anchor="ctr"/>
          <a:lstStyle/>
          <a:p>
            <a:endParaRPr lang="es-ES"/>
          </a:p>
        </p:txBody>
      </p:sp>
      <p:sp>
        <p:nvSpPr>
          <p:cNvPr id="5" name="Marcador de notas 4"/>
          <p:cNvSpPr>
            <a:spLocks noGrp="1"/>
          </p:cNvSpPr>
          <p:nvPr>
            <p:ph type="body" sz="quarter" idx="3"/>
          </p:nvPr>
        </p:nvSpPr>
        <p:spPr>
          <a:xfrm>
            <a:off x="679768" y="4778723"/>
            <a:ext cx="5438140" cy="3909864"/>
          </a:xfrm>
          <a:prstGeom prst="rect">
            <a:avLst/>
          </a:prstGeom>
        </p:spPr>
        <p:txBody>
          <a:bodyPr vert="horz" lIns="95582" tIns="47791" rIns="95582" bIns="47791"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31599"/>
            <a:ext cx="2945659" cy="498214"/>
          </a:xfrm>
          <a:prstGeom prst="rect">
            <a:avLst/>
          </a:prstGeom>
        </p:spPr>
        <p:txBody>
          <a:bodyPr vert="horz" lIns="95582" tIns="47791" rIns="95582" bIns="47791" rtlCol="0" anchor="b"/>
          <a:lstStyle>
            <a:lvl1pPr algn="l">
              <a:defRPr sz="1300"/>
            </a:lvl1pPr>
          </a:lstStyle>
          <a:p>
            <a:endParaRPr lang="es-ES"/>
          </a:p>
        </p:txBody>
      </p:sp>
      <p:sp>
        <p:nvSpPr>
          <p:cNvPr id="7" name="Marcador de número de diapositiva 6"/>
          <p:cNvSpPr>
            <a:spLocks noGrp="1"/>
          </p:cNvSpPr>
          <p:nvPr>
            <p:ph type="sldNum" sz="quarter" idx="5"/>
          </p:nvPr>
        </p:nvSpPr>
        <p:spPr>
          <a:xfrm>
            <a:off x="3850442" y="9431599"/>
            <a:ext cx="2945659" cy="498214"/>
          </a:xfrm>
          <a:prstGeom prst="rect">
            <a:avLst/>
          </a:prstGeom>
        </p:spPr>
        <p:txBody>
          <a:bodyPr vert="horz" lIns="95582" tIns="47791" rIns="95582" bIns="47791" rtlCol="0" anchor="b"/>
          <a:lstStyle>
            <a:lvl1pPr algn="r">
              <a:defRPr sz="1300"/>
            </a:lvl1pPr>
          </a:lstStyle>
          <a:p>
            <a:fld id="{B504611C-DB0F-4E27-BFB6-4BB546468F51}" type="slidenum">
              <a:rPr lang="es-ES" smtClean="0"/>
              <a:t>‹N›</a:t>
            </a:fld>
            <a:endParaRPr lang="es-ES"/>
          </a:p>
        </p:txBody>
      </p:sp>
    </p:spTree>
    <p:extLst>
      <p:ext uri="{BB962C8B-B14F-4D97-AF65-F5344CB8AC3E}">
        <p14:creationId xmlns:p14="http://schemas.microsoft.com/office/powerpoint/2010/main" val="310799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702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315830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200807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22284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3488729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94667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3387126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2321549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3265656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a:xfrm>
            <a:off x="3962399" y="5870575"/>
            <a:ext cx="4893958" cy="377825"/>
          </a:xfrm>
        </p:spPr>
        <p:txBody>
          <a:bodyPr/>
          <a:lstStyle/>
          <a:p>
            <a:endParaRPr lang="it-IT"/>
          </a:p>
        </p:txBody>
      </p:sp>
      <p:sp>
        <p:nvSpPr>
          <p:cNvPr id="6" name="Slide Number Placeholder 5"/>
          <p:cNvSpPr>
            <a:spLocks noGrp="1"/>
          </p:cNvSpPr>
          <p:nvPr>
            <p:ph type="sldNum" sz="quarter" idx="12"/>
          </p:nvPr>
        </p:nvSpPr>
        <p:spPr>
          <a:xfrm>
            <a:off x="10608958" y="5870575"/>
            <a:ext cx="551167" cy="377825"/>
          </a:xfrm>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164482033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174357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3834874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1624359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209214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138732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94262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2214724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900625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3824575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1126501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197299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62129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2157254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2411693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213283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1086834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
        <p:nvSpPr>
          <p:cNvPr id="8" name="Title 1"/>
          <p:cNvSpPr>
            <a:spLocks noGrp="1"/>
          </p:cNvSpPr>
          <p:nvPr>
            <p:ph type="title"/>
          </p:nvPr>
        </p:nvSpPr>
        <p:spPr>
          <a:xfrm>
            <a:off x="685801" y="609600"/>
            <a:ext cx="10131425" cy="1456267"/>
          </a:xfrm>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725790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2503445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9E21E73-A84C-437D-8B71-7CA384BBBB2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3095F79B-FAAA-4ADD-B832-42E38A8176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00677FAD-FAD8-4C4B-A1A4-26F33ECA3B84}"/>
              </a:ext>
            </a:extLst>
          </p:cNvPr>
          <p:cNvSpPr>
            <a:spLocks noGrp="1"/>
          </p:cNvSpPr>
          <p:nvPr>
            <p:ph type="dt" sz="half" idx="10"/>
          </p:nvPr>
        </p:nvSpPr>
        <p:spPr/>
        <p:txBody>
          <a:bodyPr/>
          <a:lstStyle/>
          <a:p>
            <a:fld id="{124E4390-5A6E-419C-9118-E0A3FDC51D7B}" type="datetimeFigureOut">
              <a:rPr lang="it-IT" smtClean="0"/>
              <a:t>17/03/2021</a:t>
            </a:fld>
            <a:endParaRPr lang="it-IT"/>
          </a:p>
        </p:txBody>
      </p:sp>
      <p:sp>
        <p:nvSpPr>
          <p:cNvPr id="5" name="Segnaposto piè di pagina 4">
            <a:extLst>
              <a:ext uri="{FF2B5EF4-FFF2-40B4-BE49-F238E27FC236}">
                <a16:creationId xmlns="" xmlns:a16="http://schemas.microsoft.com/office/drawing/2014/main" id="{25EE1DB4-9224-486F-AF26-5BAAC636E1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AF9D4262-F36C-4ECE-AD00-DB3EDEF37AF6}"/>
              </a:ext>
            </a:extLst>
          </p:cNvPr>
          <p:cNvSpPr>
            <a:spLocks noGrp="1"/>
          </p:cNvSpPr>
          <p:nvPr>
            <p:ph type="sldNum" sz="quarter" idx="12"/>
          </p:nvPr>
        </p:nvSpPr>
        <p:spPr/>
        <p:txBody>
          <a:bodyPr/>
          <a:lstStyle/>
          <a:p>
            <a:fld id="{CDB09E51-3E28-4E51-BD92-58F2DF3F7532}" type="slidenum">
              <a:rPr lang="it-IT" smtClean="0"/>
              <a:t>‹N›</a:t>
            </a:fld>
            <a:endParaRPr lang="it-IT"/>
          </a:p>
        </p:txBody>
      </p:sp>
    </p:spTree>
    <p:extLst>
      <p:ext uri="{BB962C8B-B14F-4D97-AF65-F5344CB8AC3E}">
        <p14:creationId xmlns:p14="http://schemas.microsoft.com/office/powerpoint/2010/main" val="3453377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5B01D3F-C0D5-4311-B524-13DD54F0875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8C3BA148-7241-41CA-B9EC-4CFFB5574B9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B30EA6DC-8897-4723-832A-FEF34ACDAE7D}"/>
              </a:ext>
            </a:extLst>
          </p:cNvPr>
          <p:cNvSpPr>
            <a:spLocks noGrp="1"/>
          </p:cNvSpPr>
          <p:nvPr>
            <p:ph type="dt" sz="half" idx="10"/>
          </p:nvPr>
        </p:nvSpPr>
        <p:spPr/>
        <p:txBody>
          <a:bodyPr/>
          <a:lstStyle/>
          <a:p>
            <a:fld id="{124E4390-5A6E-419C-9118-E0A3FDC51D7B}" type="datetimeFigureOut">
              <a:rPr lang="it-IT" smtClean="0"/>
              <a:t>17/03/2021</a:t>
            </a:fld>
            <a:endParaRPr lang="it-IT"/>
          </a:p>
        </p:txBody>
      </p:sp>
      <p:sp>
        <p:nvSpPr>
          <p:cNvPr id="5" name="Segnaposto piè di pagina 4">
            <a:extLst>
              <a:ext uri="{FF2B5EF4-FFF2-40B4-BE49-F238E27FC236}">
                <a16:creationId xmlns="" xmlns:a16="http://schemas.microsoft.com/office/drawing/2014/main" id="{45D19DB3-5B33-41F7-AF8E-3E3A031DC0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74C907FD-5C21-4B9A-8BA9-AC332506506E}"/>
              </a:ext>
            </a:extLst>
          </p:cNvPr>
          <p:cNvSpPr>
            <a:spLocks noGrp="1"/>
          </p:cNvSpPr>
          <p:nvPr>
            <p:ph type="sldNum" sz="quarter" idx="12"/>
          </p:nvPr>
        </p:nvSpPr>
        <p:spPr/>
        <p:txBody>
          <a:bodyPr/>
          <a:lstStyle/>
          <a:p>
            <a:fld id="{CDB09E51-3E28-4E51-BD92-58F2DF3F7532}" type="slidenum">
              <a:rPr lang="it-IT" smtClean="0"/>
              <a:t>‹N›</a:t>
            </a:fld>
            <a:endParaRPr lang="it-IT"/>
          </a:p>
        </p:txBody>
      </p:sp>
    </p:spTree>
    <p:extLst>
      <p:ext uri="{BB962C8B-B14F-4D97-AF65-F5344CB8AC3E}">
        <p14:creationId xmlns:p14="http://schemas.microsoft.com/office/powerpoint/2010/main" val="1926209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A7E9CDC-7D8F-4CF8-8B51-43C85D20E7F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8FD1ECCC-6059-4405-BB15-A580AC4F39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35AF2DC2-7412-4DE1-A6D0-5844AC9894F6}"/>
              </a:ext>
            </a:extLst>
          </p:cNvPr>
          <p:cNvSpPr>
            <a:spLocks noGrp="1"/>
          </p:cNvSpPr>
          <p:nvPr>
            <p:ph type="dt" sz="half" idx="10"/>
          </p:nvPr>
        </p:nvSpPr>
        <p:spPr/>
        <p:txBody>
          <a:bodyPr/>
          <a:lstStyle/>
          <a:p>
            <a:fld id="{124E4390-5A6E-419C-9118-E0A3FDC51D7B}" type="datetimeFigureOut">
              <a:rPr lang="it-IT" smtClean="0"/>
              <a:t>17/03/2021</a:t>
            </a:fld>
            <a:endParaRPr lang="it-IT"/>
          </a:p>
        </p:txBody>
      </p:sp>
      <p:sp>
        <p:nvSpPr>
          <p:cNvPr id="5" name="Segnaposto piè di pagina 4">
            <a:extLst>
              <a:ext uri="{FF2B5EF4-FFF2-40B4-BE49-F238E27FC236}">
                <a16:creationId xmlns="" xmlns:a16="http://schemas.microsoft.com/office/drawing/2014/main" id="{200AC43D-E8EA-4046-87AF-1232EA32E3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607A70AC-D74F-4C30-A426-B27067AA5A6E}"/>
              </a:ext>
            </a:extLst>
          </p:cNvPr>
          <p:cNvSpPr>
            <a:spLocks noGrp="1"/>
          </p:cNvSpPr>
          <p:nvPr>
            <p:ph type="sldNum" sz="quarter" idx="12"/>
          </p:nvPr>
        </p:nvSpPr>
        <p:spPr/>
        <p:txBody>
          <a:bodyPr/>
          <a:lstStyle/>
          <a:p>
            <a:fld id="{CDB09E51-3E28-4E51-BD92-58F2DF3F7532}" type="slidenum">
              <a:rPr lang="it-IT" smtClean="0"/>
              <a:t>‹N›</a:t>
            </a:fld>
            <a:endParaRPr lang="it-IT"/>
          </a:p>
        </p:txBody>
      </p:sp>
    </p:spTree>
    <p:extLst>
      <p:ext uri="{BB962C8B-B14F-4D97-AF65-F5344CB8AC3E}">
        <p14:creationId xmlns:p14="http://schemas.microsoft.com/office/powerpoint/2010/main" val="360858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735B183-E62F-4744-9F7E-CC3325E664D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93401D4D-4C8A-4246-AB59-C48853F51C9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5EFDC732-9B44-4432-B802-81C2313978C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A082E268-3617-4266-89B0-B9D8AA27E00D}"/>
              </a:ext>
            </a:extLst>
          </p:cNvPr>
          <p:cNvSpPr>
            <a:spLocks noGrp="1"/>
          </p:cNvSpPr>
          <p:nvPr>
            <p:ph type="dt" sz="half" idx="10"/>
          </p:nvPr>
        </p:nvSpPr>
        <p:spPr/>
        <p:txBody>
          <a:bodyPr/>
          <a:lstStyle/>
          <a:p>
            <a:fld id="{124E4390-5A6E-419C-9118-E0A3FDC51D7B}" type="datetimeFigureOut">
              <a:rPr lang="it-IT" smtClean="0"/>
              <a:t>17/03/2021</a:t>
            </a:fld>
            <a:endParaRPr lang="it-IT"/>
          </a:p>
        </p:txBody>
      </p:sp>
      <p:sp>
        <p:nvSpPr>
          <p:cNvPr id="6" name="Segnaposto piè di pagina 5">
            <a:extLst>
              <a:ext uri="{FF2B5EF4-FFF2-40B4-BE49-F238E27FC236}">
                <a16:creationId xmlns="" xmlns:a16="http://schemas.microsoft.com/office/drawing/2014/main" id="{CEFC0F17-1D50-43C7-A5C8-A03589DF0D6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FABB0771-B7B6-4CE4-AB79-FC387665A98B}"/>
              </a:ext>
            </a:extLst>
          </p:cNvPr>
          <p:cNvSpPr>
            <a:spLocks noGrp="1"/>
          </p:cNvSpPr>
          <p:nvPr>
            <p:ph type="sldNum" sz="quarter" idx="12"/>
          </p:nvPr>
        </p:nvSpPr>
        <p:spPr/>
        <p:txBody>
          <a:bodyPr/>
          <a:lstStyle/>
          <a:p>
            <a:fld id="{CDB09E51-3E28-4E51-BD92-58F2DF3F7532}" type="slidenum">
              <a:rPr lang="it-IT" smtClean="0"/>
              <a:t>‹N›</a:t>
            </a:fld>
            <a:endParaRPr lang="it-IT"/>
          </a:p>
        </p:txBody>
      </p:sp>
    </p:spTree>
    <p:extLst>
      <p:ext uri="{BB962C8B-B14F-4D97-AF65-F5344CB8AC3E}">
        <p14:creationId xmlns:p14="http://schemas.microsoft.com/office/powerpoint/2010/main" val="621024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36AF91F-29DF-4122-AB24-0DE955CF488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2013B1E0-4395-4092-8FA7-336B708E1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DBB20613-A0C4-41AD-88A0-D2AAC2A3658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F5E893C8-E89F-4A7A-9649-18E9505C9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D6E227F0-3A0E-46F8-A056-A836912F2AE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7F3B8FE0-42A9-4940-81C3-1FDE812CD45F}"/>
              </a:ext>
            </a:extLst>
          </p:cNvPr>
          <p:cNvSpPr>
            <a:spLocks noGrp="1"/>
          </p:cNvSpPr>
          <p:nvPr>
            <p:ph type="dt" sz="half" idx="10"/>
          </p:nvPr>
        </p:nvSpPr>
        <p:spPr/>
        <p:txBody>
          <a:bodyPr/>
          <a:lstStyle/>
          <a:p>
            <a:fld id="{124E4390-5A6E-419C-9118-E0A3FDC51D7B}" type="datetimeFigureOut">
              <a:rPr lang="it-IT" smtClean="0"/>
              <a:t>17/03/2021</a:t>
            </a:fld>
            <a:endParaRPr lang="it-IT"/>
          </a:p>
        </p:txBody>
      </p:sp>
      <p:sp>
        <p:nvSpPr>
          <p:cNvPr id="8" name="Segnaposto piè di pagina 7">
            <a:extLst>
              <a:ext uri="{FF2B5EF4-FFF2-40B4-BE49-F238E27FC236}">
                <a16:creationId xmlns="" xmlns:a16="http://schemas.microsoft.com/office/drawing/2014/main" id="{190BB5CB-7939-41DA-9A38-D575E6C44AE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93253212-9ED5-413B-96E9-FBD50580E590}"/>
              </a:ext>
            </a:extLst>
          </p:cNvPr>
          <p:cNvSpPr>
            <a:spLocks noGrp="1"/>
          </p:cNvSpPr>
          <p:nvPr>
            <p:ph type="sldNum" sz="quarter" idx="12"/>
          </p:nvPr>
        </p:nvSpPr>
        <p:spPr/>
        <p:txBody>
          <a:bodyPr/>
          <a:lstStyle/>
          <a:p>
            <a:fld id="{CDB09E51-3E28-4E51-BD92-58F2DF3F7532}" type="slidenum">
              <a:rPr lang="it-IT" smtClean="0"/>
              <a:t>‹N›</a:t>
            </a:fld>
            <a:endParaRPr lang="it-IT"/>
          </a:p>
        </p:txBody>
      </p:sp>
    </p:spTree>
    <p:extLst>
      <p:ext uri="{BB962C8B-B14F-4D97-AF65-F5344CB8AC3E}">
        <p14:creationId xmlns:p14="http://schemas.microsoft.com/office/powerpoint/2010/main" val="94971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2499915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3A8E04C-C8C0-43E9-BD02-3B59E09225A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28E70BD8-FEAC-4DA4-B2B0-CF8E29364EE0}"/>
              </a:ext>
            </a:extLst>
          </p:cNvPr>
          <p:cNvSpPr>
            <a:spLocks noGrp="1"/>
          </p:cNvSpPr>
          <p:nvPr>
            <p:ph type="dt" sz="half" idx="10"/>
          </p:nvPr>
        </p:nvSpPr>
        <p:spPr/>
        <p:txBody>
          <a:bodyPr/>
          <a:lstStyle/>
          <a:p>
            <a:fld id="{124E4390-5A6E-419C-9118-E0A3FDC51D7B}" type="datetimeFigureOut">
              <a:rPr lang="it-IT" smtClean="0"/>
              <a:t>17/03/2021</a:t>
            </a:fld>
            <a:endParaRPr lang="it-IT"/>
          </a:p>
        </p:txBody>
      </p:sp>
      <p:sp>
        <p:nvSpPr>
          <p:cNvPr id="4" name="Segnaposto piè di pagina 3">
            <a:extLst>
              <a:ext uri="{FF2B5EF4-FFF2-40B4-BE49-F238E27FC236}">
                <a16:creationId xmlns="" xmlns:a16="http://schemas.microsoft.com/office/drawing/2014/main" id="{B1A6AE07-F4D3-4026-8725-54B7CDC4FD4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0A6A1A2C-7591-4077-AD18-37E5E8529FDD}"/>
              </a:ext>
            </a:extLst>
          </p:cNvPr>
          <p:cNvSpPr>
            <a:spLocks noGrp="1"/>
          </p:cNvSpPr>
          <p:nvPr>
            <p:ph type="sldNum" sz="quarter" idx="12"/>
          </p:nvPr>
        </p:nvSpPr>
        <p:spPr/>
        <p:txBody>
          <a:bodyPr/>
          <a:lstStyle/>
          <a:p>
            <a:fld id="{CDB09E51-3E28-4E51-BD92-58F2DF3F7532}" type="slidenum">
              <a:rPr lang="it-IT" smtClean="0"/>
              <a:t>‹N›</a:t>
            </a:fld>
            <a:endParaRPr lang="it-IT"/>
          </a:p>
        </p:txBody>
      </p:sp>
    </p:spTree>
    <p:extLst>
      <p:ext uri="{BB962C8B-B14F-4D97-AF65-F5344CB8AC3E}">
        <p14:creationId xmlns:p14="http://schemas.microsoft.com/office/powerpoint/2010/main" val="398588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E3268018-8D30-454C-8926-AA33FB114D1A}"/>
              </a:ext>
            </a:extLst>
          </p:cNvPr>
          <p:cNvSpPr>
            <a:spLocks noGrp="1"/>
          </p:cNvSpPr>
          <p:nvPr>
            <p:ph type="dt" sz="half" idx="10"/>
          </p:nvPr>
        </p:nvSpPr>
        <p:spPr/>
        <p:txBody>
          <a:bodyPr/>
          <a:lstStyle/>
          <a:p>
            <a:fld id="{124E4390-5A6E-419C-9118-E0A3FDC51D7B}" type="datetimeFigureOut">
              <a:rPr lang="it-IT" smtClean="0"/>
              <a:t>17/03/2021</a:t>
            </a:fld>
            <a:endParaRPr lang="it-IT"/>
          </a:p>
        </p:txBody>
      </p:sp>
      <p:sp>
        <p:nvSpPr>
          <p:cNvPr id="3" name="Segnaposto piè di pagina 2">
            <a:extLst>
              <a:ext uri="{FF2B5EF4-FFF2-40B4-BE49-F238E27FC236}">
                <a16:creationId xmlns="" xmlns:a16="http://schemas.microsoft.com/office/drawing/2014/main" id="{D0373FF8-2839-4FFC-86E2-14DD5A97A61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3C0D20E7-6D56-4CDC-8D99-FFA46BCC785E}"/>
              </a:ext>
            </a:extLst>
          </p:cNvPr>
          <p:cNvSpPr>
            <a:spLocks noGrp="1"/>
          </p:cNvSpPr>
          <p:nvPr>
            <p:ph type="sldNum" sz="quarter" idx="12"/>
          </p:nvPr>
        </p:nvSpPr>
        <p:spPr/>
        <p:txBody>
          <a:bodyPr/>
          <a:lstStyle/>
          <a:p>
            <a:fld id="{CDB09E51-3E28-4E51-BD92-58F2DF3F7532}" type="slidenum">
              <a:rPr lang="it-IT" smtClean="0"/>
              <a:t>‹N›</a:t>
            </a:fld>
            <a:endParaRPr lang="it-IT"/>
          </a:p>
        </p:txBody>
      </p:sp>
    </p:spTree>
    <p:extLst>
      <p:ext uri="{BB962C8B-B14F-4D97-AF65-F5344CB8AC3E}">
        <p14:creationId xmlns:p14="http://schemas.microsoft.com/office/powerpoint/2010/main" val="3299178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A3ECCC0-01EB-4447-9094-5034EBDB1DD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308EBDAD-11EB-47D2-9A94-821D7D580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755E7318-FAA2-4928-B5E4-C6348CC34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E4F38DAE-47F7-46E5-B256-4B59B78B249B}"/>
              </a:ext>
            </a:extLst>
          </p:cNvPr>
          <p:cNvSpPr>
            <a:spLocks noGrp="1"/>
          </p:cNvSpPr>
          <p:nvPr>
            <p:ph type="dt" sz="half" idx="10"/>
          </p:nvPr>
        </p:nvSpPr>
        <p:spPr/>
        <p:txBody>
          <a:bodyPr/>
          <a:lstStyle/>
          <a:p>
            <a:fld id="{124E4390-5A6E-419C-9118-E0A3FDC51D7B}" type="datetimeFigureOut">
              <a:rPr lang="it-IT" smtClean="0"/>
              <a:t>17/03/2021</a:t>
            </a:fld>
            <a:endParaRPr lang="it-IT"/>
          </a:p>
        </p:txBody>
      </p:sp>
      <p:sp>
        <p:nvSpPr>
          <p:cNvPr id="6" name="Segnaposto piè di pagina 5">
            <a:extLst>
              <a:ext uri="{FF2B5EF4-FFF2-40B4-BE49-F238E27FC236}">
                <a16:creationId xmlns="" xmlns:a16="http://schemas.microsoft.com/office/drawing/2014/main" id="{ABB3DEE5-D3D4-4390-9B9F-9FAE046B9A2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F543F2D9-73E3-467C-B072-652A69680892}"/>
              </a:ext>
            </a:extLst>
          </p:cNvPr>
          <p:cNvSpPr>
            <a:spLocks noGrp="1"/>
          </p:cNvSpPr>
          <p:nvPr>
            <p:ph type="sldNum" sz="quarter" idx="12"/>
          </p:nvPr>
        </p:nvSpPr>
        <p:spPr/>
        <p:txBody>
          <a:bodyPr/>
          <a:lstStyle/>
          <a:p>
            <a:fld id="{CDB09E51-3E28-4E51-BD92-58F2DF3F7532}" type="slidenum">
              <a:rPr lang="it-IT" smtClean="0"/>
              <a:t>‹N›</a:t>
            </a:fld>
            <a:endParaRPr lang="it-IT"/>
          </a:p>
        </p:txBody>
      </p:sp>
    </p:spTree>
    <p:extLst>
      <p:ext uri="{BB962C8B-B14F-4D97-AF65-F5344CB8AC3E}">
        <p14:creationId xmlns:p14="http://schemas.microsoft.com/office/powerpoint/2010/main" val="450698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EB1D1EA-15E1-4006-8C12-2477B665B4C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DA9A4287-27D3-48E4-A698-6925CAC0D3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C85CCF98-71DC-4657-A3B1-7F4985B99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1C7882C2-CE98-45DA-ABDF-D6204685FBC7}"/>
              </a:ext>
            </a:extLst>
          </p:cNvPr>
          <p:cNvSpPr>
            <a:spLocks noGrp="1"/>
          </p:cNvSpPr>
          <p:nvPr>
            <p:ph type="dt" sz="half" idx="10"/>
          </p:nvPr>
        </p:nvSpPr>
        <p:spPr/>
        <p:txBody>
          <a:bodyPr/>
          <a:lstStyle/>
          <a:p>
            <a:fld id="{124E4390-5A6E-419C-9118-E0A3FDC51D7B}" type="datetimeFigureOut">
              <a:rPr lang="it-IT" smtClean="0"/>
              <a:t>17/03/2021</a:t>
            </a:fld>
            <a:endParaRPr lang="it-IT"/>
          </a:p>
        </p:txBody>
      </p:sp>
      <p:sp>
        <p:nvSpPr>
          <p:cNvPr id="6" name="Segnaposto piè di pagina 5">
            <a:extLst>
              <a:ext uri="{FF2B5EF4-FFF2-40B4-BE49-F238E27FC236}">
                <a16:creationId xmlns="" xmlns:a16="http://schemas.microsoft.com/office/drawing/2014/main" id="{680CDAA1-095A-4D5A-89B0-D4E9C128CE2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BD561013-28DB-4FE8-9B4E-F328189B85D7}"/>
              </a:ext>
            </a:extLst>
          </p:cNvPr>
          <p:cNvSpPr>
            <a:spLocks noGrp="1"/>
          </p:cNvSpPr>
          <p:nvPr>
            <p:ph type="sldNum" sz="quarter" idx="12"/>
          </p:nvPr>
        </p:nvSpPr>
        <p:spPr/>
        <p:txBody>
          <a:bodyPr/>
          <a:lstStyle/>
          <a:p>
            <a:fld id="{CDB09E51-3E28-4E51-BD92-58F2DF3F7532}" type="slidenum">
              <a:rPr lang="it-IT" smtClean="0"/>
              <a:t>‹N›</a:t>
            </a:fld>
            <a:endParaRPr lang="it-IT"/>
          </a:p>
        </p:txBody>
      </p:sp>
    </p:spTree>
    <p:extLst>
      <p:ext uri="{BB962C8B-B14F-4D97-AF65-F5344CB8AC3E}">
        <p14:creationId xmlns:p14="http://schemas.microsoft.com/office/powerpoint/2010/main" val="2993267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AD162B8-05F9-43CD-A139-8AA508721BD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33A12EED-D25A-4F0D-925A-14136CD7B1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D3E0EC56-A0F0-46E3-8A8E-EB289BEA6C08}"/>
              </a:ext>
            </a:extLst>
          </p:cNvPr>
          <p:cNvSpPr>
            <a:spLocks noGrp="1"/>
          </p:cNvSpPr>
          <p:nvPr>
            <p:ph type="dt" sz="half" idx="10"/>
          </p:nvPr>
        </p:nvSpPr>
        <p:spPr/>
        <p:txBody>
          <a:bodyPr/>
          <a:lstStyle/>
          <a:p>
            <a:fld id="{124E4390-5A6E-419C-9118-E0A3FDC51D7B}" type="datetimeFigureOut">
              <a:rPr lang="it-IT" smtClean="0"/>
              <a:t>17/03/2021</a:t>
            </a:fld>
            <a:endParaRPr lang="it-IT"/>
          </a:p>
        </p:txBody>
      </p:sp>
      <p:sp>
        <p:nvSpPr>
          <p:cNvPr id="5" name="Segnaposto piè di pagina 4">
            <a:extLst>
              <a:ext uri="{FF2B5EF4-FFF2-40B4-BE49-F238E27FC236}">
                <a16:creationId xmlns="" xmlns:a16="http://schemas.microsoft.com/office/drawing/2014/main" id="{42EFD3C0-D842-4367-809D-2802CE3E3A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8DCE74CA-F151-4E00-B230-AF87587BAF7D}"/>
              </a:ext>
            </a:extLst>
          </p:cNvPr>
          <p:cNvSpPr>
            <a:spLocks noGrp="1"/>
          </p:cNvSpPr>
          <p:nvPr>
            <p:ph type="sldNum" sz="quarter" idx="12"/>
          </p:nvPr>
        </p:nvSpPr>
        <p:spPr/>
        <p:txBody>
          <a:bodyPr/>
          <a:lstStyle/>
          <a:p>
            <a:fld id="{CDB09E51-3E28-4E51-BD92-58F2DF3F7532}" type="slidenum">
              <a:rPr lang="it-IT" smtClean="0"/>
              <a:t>‹N›</a:t>
            </a:fld>
            <a:endParaRPr lang="it-IT"/>
          </a:p>
        </p:txBody>
      </p:sp>
    </p:spTree>
    <p:extLst>
      <p:ext uri="{BB962C8B-B14F-4D97-AF65-F5344CB8AC3E}">
        <p14:creationId xmlns:p14="http://schemas.microsoft.com/office/powerpoint/2010/main" val="2269938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5F1FF869-DDE1-42E5-9CAB-5C1B560312C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E437F16B-B462-476D-8F66-5BDAE2DCCF2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C248AA3A-5439-4F48-A85D-A56B729B2DDC}"/>
              </a:ext>
            </a:extLst>
          </p:cNvPr>
          <p:cNvSpPr>
            <a:spLocks noGrp="1"/>
          </p:cNvSpPr>
          <p:nvPr>
            <p:ph type="dt" sz="half" idx="10"/>
          </p:nvPr>
        </p:nvSpPr>
        <p:spPr/>
        <p:txBody>
          <a:bodyPr/>
          <a:lstStyle/>
          <a:p>
            <a:fld id="{124E4390-5A6E-419C-9118-E0A3FDC51D7B}" type="datetimeFigureOut">
              <a:rPr lang="it-IT" smtClean="0"/>
              <a:t>17/03/2021</a:t>
            </a:fld>
            <a:endParaRPr lang="it-IT"/>
          </a:p>
        </p:txBody>
      </p:sp>
      <p:sp>
        <p:nvSpPr>
          <p:cNvPr id="5" name="Segnaposto piè di pagina 4">
            <a:extLst>
              <a:ext uri="{FF2B5EF4-FFF2-40B4-BE49-F238E27FC236}">
                <a16:creationId xmlns="" xmlns:a16="http://schemas.microsoft.com/office/drawing/2014/main" id="{02D13A57-F5AD-405B-B8BE-52A33E2808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DFFFFE07-32CA-48C1-A2C9-71C5860172FD}"/>
              </a:ext>
            </a:extLst>
          </p:cNvPr>
          <p:cNvSpPr>
            <a:spLocks noGrp="1"/>
          </p:cNvSpPr>
          <p:nvPr>
            <p:ph type="sldNum" sz="quarter" idx="12"/>
          </p:nvPr>
        </p:nvSpPr>
        <p:spPr/>
        <p:txBody>
          <a:bodyPr/>
          <a:lstStyle/>
          <a:p>
            <a:fld id="{CDB09E51-3E28-4E51-BD92-58F2DF3F7532}" type="slidenum">
              <a:rPr lang="it-IT" smtClean="0"/>
              <a:t>‹N›</a:t>
            </a:fld>
            <a:endParaRPr lang="it-IT"/>
          </a:p>
        </p:txBody>
      </p:sp>
    </p:spTree>
    <p:extLst>
      <p:ext uri="{BB962C8B-B14F-4D97-AF65-F5344CB8AC3E}">
        <p14:creationId xmlns:p14="http://schemas.microsoft.com/office/powerpoint/2010/main" val="239423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16747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342298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58959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369028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AA6B75F-B6A8-4B2E-A9B2-5ECF02D6690F}" type="datetimeFigureOut">
              <a:rPr lang="it-IT" smtClean="0"/>
              <a:pPr/>
              <a:t>17/03/2021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0AD4077-B3C6-4477-A4DE-6B7AF53A36C3}" type="slidenum">
              <a:rPr lang="it-IT" smtClean="0"/>
              <a:pPr/>
              <a:t>‹N›</a:t>
            </a:fld>
            <a:endParaRPr lang="it-IT"/>
          </a:p>
        </p:txBody>
      </p:sp>
    </p:spTree>
    <p:extLst>
      <p:ext uri="{BB962C8B-B14F-4D97-AF65-F5344CB8AC3E}">
        <p14:creationId xmlns:p14="http://schemas.microsoft.com/office/powerpoint/2010/main" val="179659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638">
              <a:srgbClr val="1A73A3"/>
            </a:gs>
            <a:gs pos="68050">
              <a:srgbClr val="2784B0"/>
            </a:gs>
            <a:gs pos="10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AA6B75F-B6A8-4B2E-A9B2-5ECF02D6690F}" type="datetimeFigureOut">
              <a:rPr lang="it-IT" smtClean="0"/>
              <a:pPr/>
              <a:t>17/03/2021</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0AD4077-B3C6-4477-A4DE-6B7AF53A36C3}" type="slidenum">
              <a:rPr lang="it-IT" smtClean="0"/>
              <a:pPr/>
              <a:t>‹N›</a:t>
            </a:fld>
            <a:endParaRPr lang="it-IT"/>
          </a:p>
        </p:txBody>
      </p:sp>
    </p:spTree>
    <p:extLst>
      <p:ext uri="{BB962C8B-B14F-4D97-AF65-F5344CB8AC3E}">
        <p14:creationId xmlns:p14="http://schemas.microsoft.com/office/powerpoint/2010/main" val="826409310"/>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A6B75F-B6A8-4B2E-A9B2-5ECF02D6690F}" type="datetimeFigureOut">
              <a:rPr lang="it-IT" smtClean="0"/>
              <a:pPr/>
              <a:t>17/03/2021</a:t>
            </a:fld>
            <a:endParaRPr lang="it-IT"/>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AD4077-B3C6-4477-A4DE-6B7AF53A36C3}" type="slidenum">
              <a:rPr lang="it-IT" smtClean="0"/>
              <a:pPr/>
              <a:t>‹N›</a:t>
            </a:fld>
            <a:endParaRPr lang="it-IT"/>
          </a:p>
        </p:txBody>
      </p:sp>
    </p:spTree>
    <p:extLst>
      <p:ext uri="{BB962C8B-B14F-4D97-AF65-F5344CB8AC3E}">
        <p14:creationId xmlns:p14="http://schemas.microsoft.com/office/powerpoint/2010/main" val="3400538833"/>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6E8BF0CF-C39E-4433-8B00-FCFFD6C5BF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7D056982-ABBE-48E6-AF70-1CD4DC977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9836C634-BD65-44E3-85DB-F1447059C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E4390-5A6E-419C-9118-E0A3FDC51D7B}" type="datetimeFigureOut">
              <a:rPr lang="it-IT" smtClean="0"/>
              <a:t>17/03/2021</a:t>
            </a:fld>
            <a:endParaRPr lang="it-IT"/>
          </a:p>
        </p:txBody>
      </p:sp>
      <p:sp>
        <p:nvSpPr>
          <p:cNvPr id="5" name="Segnaposto piè di pagina 4">
            <a:extLst>
              <a:ext uri="{FF2B5EF4-FFF2-40B4-BE49-F238E27FC236}">
                <a16:creationId xmlns="" xmlns:a16="http://schemas.microsoft.com/office/drawing/2014/main" id="{06B19976-23DC-4760-B6E9-C6BEE59966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C550D75C-0D6F-4817-AB3C-38E5DF4C74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09E51-3E28-4E51-BD92-58F2DF3F7532}" type="slidenum">
              <a:rPr lang="it-IT" smtClean="0"/>
              <a:t>‹N›</a:t>
            </a:fld>
            <a:endParaRPr lang="it-IT"/>
          </a:p>
        </p:txBody>
      </p:sp>
    </p:spTree>
    <p:extLst>
      <p:ext uri="{BB962C8B-B14F-4D97-AF65-F5344CB8AC3E}">
        <p14:creationId xmlns:p14="http://schemas.microsoft.com/office/powerpoint/2010/main" val="3768074982"/>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4.JP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25.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26.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 Id="rId5" Type="http://schemas.openxmlformats.org/officeDocument/2006/relationships/image" Target="../media/image29.jp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hyperlink" Target="http://www.federvitalombardia.it/"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www.federvitalombardia.it/" TargetMode="External"/><Relationship Id="rId2" Type="http://schemas.openxmlformats.org/officeDocument/2006/relationships/image" Target="../media/image34.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36.jfif"/></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9.xml"/><Relationship Id="rId1" Type="http://schemas.openxmlformats.org/officeDocument/2006/relationships/video" Target="https://www.youtube.com/embed/ljBOw5HNVuI?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35555856-9970-4BC3-9AA9-6A917F53AF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 xmlns:a16="http://schemas.microsoft.com/office/drawing/2014/main" id="{7F487851-BFAF-46D8-A1ED-50CAD6E46F5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ítulo 1">
            <a:extLst>
              <a:ext uri="{FF2B5EF4-FFF2-40B4-BE49-F238E27FC236}">
                <a16:creationId xmlns="" xmlns:a16="http://schemas.microsoft.com/office/drawing/2014/main" id="{82D0D775-ACBE-412D-B7C6-31964FE93D5B}"/>
              </a:ext>
            </a:extLst>
          </p:cNvPr>
          <p:cNvSpPr>
            <a:spLocks noGrp="1"/>
          </p:cNvSpPr>
          <p:nvPr>
            <p:ph type="ctrTitle"/>
          </p:nvPr>
        </p:nvSpPr>
        <p:spPr>
          <a:xfrm>
            <a:off x="161093" y="1404164"/>
            <a:ext cx="5051930" cy="1881932"/>
          </a:xfrm>
        </p:spPr>
        <p:txBody>
          <a:bodyPr anchor="t">
            <a:normAutofit/>
          </a:bodyPr>
          <a:lstStyle/>
          <a:p>
            <a:pPr algn="l"/>
            <a:r>
              <a:rPr lang="en-US" sz="2800" b="1" dirty="0">
                <a:solidFill>
                  <a:schemeClr val="accent2">
                    <a:lumMod val="75000"/>
                  </a:schemeClr>
                </a:solidFill>
              </a:rPr>
              <a:t>FEDERVITA LOMBARDIA-APS</a:t>
            </a: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ASSEMBLEA</a:t>
            </a:r>
            <a:endParaRPr lang="it-IT" sz="2800" b="1" dirty="0">
              <a:solidFill>
                <a:schemeClr val="accent2">
                  <a:lumMod val="75000"/>
                </a:schemeClr>
              </a:solidFill>
            </a:endParaRPr>
          </a:p>
        </p:txBody>
      </p:sp>
      <p:sp>
        <p:nvSpPr>
          <p:cNvPr id="22" name="Freeform 50">
            <a:extLst>
              <a:ext uri="{FF2B5EF4-FFF2-40B4-BE49-F238E27FC236}">
                <a16:creationId xmlns="" xmlns:a16="http://schemas.microsoft.com/office/drawing/2014/main" id="{13722DD7-BA73-4776-93A3-94491FEF72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 xmlns:a16="http://schemas.microsoft.com/office/drawing/2014/main" id="{245ABBB3-4031-4923-92A9-7E7A17C70E8C}"/>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7202079" y="1875934"/>
            <a:ext cx="4954852" cy="3978111"/>
          </a:xfrm>
          <a:prstGeom prst="rect">
            <a:avLst/>
          </a:prstGeom>
          <a:noFill/>
          <a:effectLst>
            <a:softEdge rad="635000"/>
          </a:effectLst>
        </p:spPr>
      </p:pic>
      <p:sp>
        <p:nvSpPr>
          <p:cNvPr id="8" name="CasellaDiTesto 7">
            <a:extLst>
              <a:ext uri="{FF2B5EF4-FFF2-40B4-BE49-F238E27FC236}">
                <a16:creationId xmlns="" xmlns:a16="http://schemas.microsoft.com/office/drawing/2014/main" id="{9327D8CA-F2F3-4531-B43D-5D5489355045}"/>
              </a:ext>
            </a:extLst>
          </p:cNvPr>
          <p:cNvSpPr txBox="1"/>
          <p:nvPr/>
        </p:nvSpPr>
        <p:spPr>
          <a:xfrm>
            <a:off x="220638" y="6272127"/>
            <a:ext cx="6188696" cy="369332"/>
          </a:xfrm>
          <a:prstGeom prst="rect">
            <a:avLst/>
          </a:prstGeom>
          <a:noFill/>
        </p:spPr>
        <p:txBody>
          <a:bodyPr wrap="square">
            <a:spAutoFit/>
          </a:bodyPr>
          <a:lstStyle/>
          <a:p>
            <a:r>
              <a:rPr lang="it-IT"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Relazione della presidente-Dott.ssa Elisabetta Pittino</a:t>
            </a:r>
            <a:endParaRPr lang="it-IT" dirty="0">
              <a:solidFill>
                <a:schemeClr val="accent1"/>
              </a:solidFill>
            </a:endParaRPr>
          </a:p>
        </p:txBody>
      </p:sp>
      <p:sp>
        <p:nvSpPr>
          <p:cNvPr id="9" name="Content Placeholder 9">
            <a:extLst>
              <a:ext uri="{FF2B5EF4-FFF2-40B4-BE49-F238E27FC236}">
                <a16:creationId xmlns="" xmlns:a16="http://schemas.microsoft.com/office/drawing/2014/main" id="{25A055BD-B7B3-4623-A2A2-5E80A27D7EB3}"/>
              </a:ext>
            </a:extLst>
          </p:cNvPr>
          <p:cNvSpPr txBox="1">
            <a:spLocks/>
          </p:cNvSpPr>
          <p:nvPr/>
        </p:nvSpPr>
        <p:spPr>
          <a:xfrm>
            <a:off x="194447" y="4289301"/>
            <a:ext cx="5338046" cy="1564744"/>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en-US" sz="2100" dirty="0">
                <a:solidFill>
                  <a:schemeClr val="accent2">
                    <a:lumMod val="75000"/>
                  </a:schemeClr>
                </a:solidFill>
              </a:rPr>
              <a:t>11.10.2020</a:t>
            </a:r>
          </a:p>
          <a:p>
            <a:pPr algn="l"/>
            <a:r>
              <a:rPr lang="en-US" sz="2100" dirty="0">
                <a:solidFill>
                  <a:schemeClr val="accent2">
                    <a:lumMod val="75000"/>
                  </a:schemeClr>
                </a:solidFill>
              </a:rPr>
              <a:t>SALA CONSULTORIO MANGIAGALLI</a:t>
            </a:r>
          </a:p>
          <a:p>
            <a:pPr algn="l"/>
            <a:r>
              <a:rPr lang="en-US" sz="2100" dirty="0">
                <a:solidFill>
                  <a:schemeClr val="accent2">
                    <a:lumMod val="75000"/>
                  </a:schemeClr>
                </a:solidFill>
              </a:rPr>
              <a:t>MILANO</a:t>
            </a:r>
          </a:p>
        </p:txBody>
      </p:sp>
      <p:pic>
        <p:nvPicPr>
          <p:cNvPr id="5" name="Immagine 4">
            <a:extLst>
              <a:ext uri="{FF2B5EF4-FFF2-40B4-BE49-F238E27FC236}">
                <a16:creationId xmlns="" xmlns:a16="http://schemas.microsoft.com/office/drawing/2014/main" id="{24C50302-D4C9-4D76-A813-C3C37605EC97}"/>
              </a:ext>
            </a:extLst>
          </p:cNvPr>
          <p:cNvPicPr>
            <a:picLocks noChangeAspect="1"/>
          </p:cNvPicPr>
          <p:nvPr/>
        </p:nvPicPr>
        <p:blipFill>
          <a:blip r:embed="rId4"/>
          <a:stretch>
            <a:fillRect/>
          </a:stretch>
        </p:blipFill>
        <p:spPr>
          <a:xfrm>
            <a:off x="388238" y="216541"/>
            <a:ext cx="591363" cy="542591"/>
          </a:xfrm>
          <a:prstGeom prst="rect">
            <a:avLst/>
          </a:prstGeom>
        </p:spPr>
      </p:pic>
      <p:pic>
        <p:nvPicPr>
          <p:cNvPr id="6" name="Oggetto 9">
            <a:extLst>
              <a:ext uri="{FF2B5EF4-FFF2-40B4-BE49-F238E27FC236}">
                <a16:creationId xmlns="" xmlns:a16="http://schemas.microsoft.com/office/drawing/2014/main" id="{8CC172BF-51F9-467F-B04F-AC1AB656E083}"/>
              </a:ext>
            </a:extLst>
          </p:cNvPr>
          <p:cNvPicPr>
            <a:picLocks noChangeArrowheads="1"/>
          </p:cNvPicPr>
          <p:nvPr/>
        </p:nvPicPr>
        <p:blipFill>
          <a:blip r:embed="rId5" cstate="print">
            <a:extLst>
              <a:ext uri="{28A0092B-C50C-407E-A947-70E740481C1C}">
                <a14:useLocalDpi xmlns:a14="http://schemas.microsoft.com/office/drawing/2010/main" val="0"/>
              </a:ext>
            </a:extLst>
          </a:blip>
          <a:srcRect l="-4774" t="-33385" r="-8667" b="-49245"/>
          <a:stretch>
            <a:fillRect/>
          </a:stretch>
        </p:blipFill>
        <p:spPr bwMode="auto">
          <a:xfrm>
            <a:off x="1124774" y="150103"/>
            <a:ext cx="2279951" cy="38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
            <a:extLst>
              <a:ext uri="{FF2B5EF4-FFF2-40B4-BE49-F238E27FC236}">
                <a16:creationId xmlns="" xmlns:a16="http://schemas.microsoft.com/office/drawing/2014/main" id="{C54228C8-24E7-4354-974D-7131814C32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1774" y="178558"/>
            <a:ext cx="763051" cy="49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47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26FEFD7-8FEC-4325-A4F9-9CCAB48503EA}"/>
              </a:ext>
            </a:extLst>
          </p:cNvPr>
          <p:cNvSpPr>
            <a:spLocks noGrp="1"/>
          </p:cNvSpPr>
          <p:nvPr>
            <p:ph type="title"/>
          </p:nvPr>
        </p:nvSpPr>
        <p:spPr>
          <a:xfrm>
            <a:off x="3616195" y="3429000"/>
            <a:ext cx="6680435" cy="2778501"/>
          </a:xfrm>
        </p:spPr>
        <p:txBody>
          <a:bodyPr vert="horz" lIns="91440" tIns="45720" rIns="91440" bIns="45720" rtlCol="0" anchor="ctr">
            <a:normAutofit/>
          </a:bodyPr>
          <a:lstStyle/>
          <a:p>
            <a:r>
              <a:rPr lang="it-IT" sz="4800" dirty="0">
                <a:solidFill>
                  <a:schemeClr val="accent1">
                    <a:lumMod val="40000"/>
                    <a:lumOff val="60000"/>
                  </a:schemeClr>
                </a:solidFill>
                <a:effectLst/>
                <a:uFill>
                  <a:solidFill>
                    <a:srgbClr val="000000"/>
                  </a:solidFill>
                </a:uFill>
                <a:latin typeface="Times New Roman" panose="02020603050405020304" pitchFamily="18" charset="0"/>
                <a:ea typeface="Arial Unicode MS"/>
                <a:cs typeface="Arial Unicode MS"/>
              </a:rPr>
              <a:t/>
            </a:r>
            <a:br>
              <a:rPr lang="it-IT" sz="4800" dirty="0">
                <a:solidFill>
                  <a:schemeClr val="accent1">
                    <a:lumMod val="40000"/>
                    <a:lumOff val="60000"/>
                  </a:schemeClr>
                </a:solidFill>
                <a:effectLst/>
                <a:uFill>
                  <a:solidFill>
                    <a:srgbClr val="000000"/>
                  </a:solidFill>
                </a:uFill>
                <a:latin typeface="Times New Roman" panose="02020603050405020304" pitchFamily="18" charset="0"/>
                <a:ea typeface="Arial Unicode MS"/>
                <a:cs typeface="Arial Unicode MS"/>
              </a:rPr>
            </a:br>
            <a:r>
              <a:rPr lang="it-IT" sz="48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Le ore di lavoro</a:t>
            </a:r>
            <a:r>
              <a:rPr lang="it-IT" sz="4800" dirty="0">
                <a:solidFill>
                  <a:schemeClr val="accent2">
                    <a:lumMod val="60000"/>
                    <a:lumOff val="40000"/>
                  </a:schemeClr>
                </a:solidFill>
                <a:effectLst/>
                <a:uFill>
                  <a:solidFill>
                    <a:srgbClr val="000000"/>
                  </a:solidFill>
                </a:uFill>
                <a:latin typeface="Times New Roman" panose="02020603050405020304" pitchFamily="18" charset="0"/>
                <a:ea typeface="Arial Unicode MS"/>
                <a:cs typeface="Arial Unicode MS"/>
              </a:rPr>
              <a:t/>
            </a:r>
            <a:br>
              <a:rPr lang="it-IT" sz="4800" dirty="0">
                <a:solidFill>
                  <a:schemeClr val="accent2">
                    <a:lumMod val="60000"/>
                    <a:lumOff val="40000"/>
                  </a:schemeClr>
                </a:solidFill>
                <a:effectLst/>
                <a:uFill>
                  <a:solidFill>
                    <a:srgbClr val="000000"/>
                  </a:solidFill>
                </a:uFill>
                <a:latin typeface="Times New Roman" panose="02020603050405020304" pitchFamily="18" charset="0"/>
                <a:ea typeface="Arial Unicode MS"/>
                <a:cs typeface="Arial Unicode MS"/>
              </a:rPr>
            </a:br>
            <a:r>
              <a:rPr lang="it-IT" sz="4800" dirty="0">
                <a:solidFill>
                  <a:schemeClr val="accent2">
                    <a:lumMod val="60000"/>
                    <a:lumOff val="40000"/>
                  </a:schemeClr>
                </a:solidFill>
                <a:effectLst/>
                <a:uFill>
                  <a:solidFill>
                    <a:srgbClr val="000000"/>
                  </a:solidFill>
                </a:uFill>
                <a:latin typeface="Times New Roman" panose="02020603050405020304" pitchFamily="18" charset="0"/>
                <a:ea typeface="Arial Unicode MS"/>
                <a:cs typeface="Arial Unicode MS"/>
              </a:rPr>
              <a:t>in difetto….</a:t>
            </a:r>
            <a:endParaRPr lang="en-US" sz="4800" dirty="0">
              <a:solidFill>
                <a:schemeClr val="accent2">
                  <a:lumMod val="60000"/>
                  <a:lumOff val="40000"/>
                </a:schemeClr>
              </a:solidFill>
            </a:endParaRPr>
          </a:p>
        </p:txBody>
      </p:sp>
      <p:sp>
        <p:nvSpPr>
          <p:cNvPr id="3" name="Segnaposto contenuto 2">
            <a:extLst>
              <a:ext uri="{FF2B5EF4-FFF2-40B4-BE49-F238E27FC236}">
                <a16:creationId xmlns="" xmlns:a16="http://schemas.microsoft.com/office/drawing/2014/main" id="{2BE1FDD5-E3F2-4EB7-AF82-D4610C1FE13B}"/>
              </a:ext>
            </a:extLst>
          </p:cNvPr>
          <p:cNvSpPr>
            <a:spLocks noGrp="1"/>
          </p:cNvSpPr>
          <p:nvPr>
            <p:ph idx="1"/>
          </p:nvPr>
        </p:nvSpPr>
        <p:spPr>
          <a:xfrm>
            <a:off x="344847" y="629243"/>
            <a:ext cx="2888773" cy="5799837"/>
          </a:xfrm>
        </p:spPr>
        <p:txBody>
          <a:bodyPr vert="horz" lIns="91440" tIns="45720" rIns="91440" bIns="45720" rtlCol="0" anchor="ctr">
            <a:noAutofit/>
          </a:bodyPr>
          <a:lstStyle/>
          <a:p>
            <a:r>
              <a:rPr lang="it-IT" sz="2400" b="1"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249,50</a:t>
            </a:r>
            <a:r>
              <a:rPr lang="it-IT" sz="24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 ore di riunioni, direttivi, assemblee, incontri</a:t>
            </a:r>
            <a:endParaRPr lang="it-IT" sz="2400" dirty="0">
              <a:solidFill>
                <a:schemeClr val="accent2">
                  <a:lumMod val="60000"/>
                  <a:lumOff val="40000"/>
                </a:schemeClr>
              </a:solidFill>
              <a:effectLst/>
              <a:uFill>
                <a:solidFill>
                  <a:srgbClr val="000000"/>
                </a:solidFill>
              </a:uFill>
              <a:latin typeface="Times New Roman" panose="02020603050405020304" pitchFamily="18" charset="0"/>
              <a:ea typeface="Arial Unicode MS"/>
              <a:cs typeface="Arial Unicode MS"/>
            </a:endParaRPr>
          </a:p>
          <a:p>
            <a:r>
              <a:rPr lang="it-IT" sz="24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lavoro di segreteria di Sergio Veloci: 24 ore settimanali (96 al mese; </a:t>
            </a:r>
            <a:r>
              <a:rPr lang="it-IT" sz="2400" b="1"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1056 ore all'anno</a:t>
            </a:r>
            <a:r>
              <a:rPr lang="it-IT" sz="24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a:t>
            </a:r>
            <a:endParaRPr lang="it-IT" sz="2400" dirty="0">
              <a:solidFill>
                <a:schemeClr val="accent2">
                  <a:lumMod val="60000"/>
                  <a:lumOff val="40000"/>
                </a:schemeClr>
              </a:solidFill>
              <a:effectLst/>
              <a:uFill>
                <a:solidFill>
                  <a:srgbClr val="000000"/>
                </a:solidFill>
              </a:uFill>
              <a:latin typeface="Times New Roman" panose="02020603050405020304" pitchFamily="18" charset="0"/>
              <a:ea typeface="Arial Unicode MS"/>
              <a:cs typeface="Arial Unicode MS"/>
            </a:endParaRPr>
          </a:p>
          <a:p>
            <a:r>
              <a:rPr lang="it-IT" sz="24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lavoro di Melody Barcella per Terzo Settore: </a:t>
            </a:r>
            <a:r>
              <a:rPr lang="it-IT" sz="2400" b="1"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221,5</a:t>
            </a:r>
            <a:r>
              <a:rPr lang="it-IT" sz="24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 ore di lavoro e </a:t>
            </a:r>
            <a:r>
              <a:rPr lang="it-IT" sz="2400" b="1"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26,5</a:t>
            </a:r>
            <a:r>
              <a:rPr lang="it-IT" sz="24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 ore di viaggio</a:t>
            </a:r>
            <a:endParaRPr lang="it-IT" sz="2400" dirty="0">
              <a:solidFill>
                <a:schemeClr val="accent2">
                  <a:lumMod val="60000"/>
                  <a:lumOff val="40000"/>
                </a:schemeClr>
              </a:solidFill>
              <a:effectLst/>
              <a:uFill>
                <a:solidFill>
                  <a:srgbClr val="000000"/>
                </a:solidFill>
              </a:uFill>
              <a:latin typeface="Times New Roman" panose="02020603050405020304" pitchFamily="18" charset="0"/>
              <a:ea typeface="Arial Unicode MS"/>
              <a:cs typeface="Arial Unicode MS"/>
            </a:endParaRPr>
          </a:p>
        </p:txBody>
      </p:sp>
      <p:pic>
        <p:nvPicPr>
          <p:cNvPr id="5" name="Immagine 4">
            <a:extLst>
              <a:ext uri="{FF2B5EF4-FFF2-40B4-BE49-F238E27FC236}">
                <a16:creationId xmlns="" xmlns:a16="http://schemas.microsoft.com/office/drawing/2014/main" id="{97E40574-55B7-4618-8333-29D4BC408B78}"/>
              </a:ext>
            </a:extLst>
          </p:cNvPr>
          <p:cNvPicPr>
            <a:picLocks noChangeAspect="1"/>
          </p:cNvPicPr>
          <p:nvPr/>
        </p:nvPicPr>
        <p:blipFill>
          <a:blip r:embed="rId2"/>
          <a:stretch>
            <a:fillRect/>
          </a:stretch>
        </p:blipFill>
        <p:spPr>
          <a:xfrm>
            <a:off x="8058554" y="0"/>
            <a:ext cx="4133446" cy="3450635"/>
          </a:xfrm>
          <a:prstGeom prst="rect">
            <a:avLst/>
          </a:prstGeom>
        </p:spPr>
      </p:pic>
    </p:spTree>
    <p:extLst>
      <p:ext uri="{BB962C8B-B14F-4D97-AF65-F5344CB8AC3E}">
        <p14:creationId xmlns:p14="http://schemas.microsoft.com/office/powerpoint/2010/main" val="4073799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48" name="Título 1">
            <a:extLst>
              <a:ext uri="{FF2B5EF4-FFF2-40B4-BE49-F238E27FC236}">
                <a16:creationId xmlns="" xmlns:a16="http://schemas.microsoft.com/office/drawing/2014/main" id="{0948757D-A0F1-4E25-B5E4-1C91A3D4A87A}"/>
              </a:ext>
            </a:extLst>
          </p:cNvPr>
          <p:cNvSpPr txBox="1">
            <a:spLocks/>
          </p:cNvSpPr>
          <p:nvPr/>
        </p:nvSpPr>
        <p:spPr>
          <a:xfrm>
            <a:off x="217352" y="789352"/>
            <a:ext cx="5393057" cy="583184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600" b="1"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Febbraio 2019</a:t>
            </a:r>
            <a:r>
              <a:rPr lang="it-IT" sz="16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 CAV Bergamo </a:t>
            </a:r>
            <a:r>
              <a:rPr lang="it-IT" sz="1600" cap="none"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Helvetica" panose="020B0604020202020204" pitchFamily="34" charset="0"/>
              </a:rPr>
              <a:t>attacchi subiti dall’associazione </a:t>
            </a:r>
            <a:r>
              <a:rPr lang="it-IT" sz="1600" cap="none" dirty="0" err="1">
                <a:solidFill>
                  <a:schemeClr val="accent2">
                    <a:lumMod val="60000"/>
                    <a:lumOff val="40000"/>
                  </a:schemeClr>
                </a:solidFill>
                <a:effectLst/>
                <a:uFill>
                  <a:solidFill>
                    <a:srgbClr val="000000"/>
                  </a:solidFill>
                </a:uFill>
                <a:latin typeface="Calisto MT" panose="02040603050505030304" pitchFamily="18" charset="0"/>
                <a:ea typeface="Arial Unicode MS"/>
                <a:cs typeface="Helvetica" panose="020B0604020202020204" pitchFamily="34" charset="0"/>
              </a:rPr>
              <a:t>nonunadimeno</a:t>
            </a:r>
            <a:r>
              <a:rPr lang="it-IT" sz="1600" cap="none"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Helvetica" panose="020B0604020202020204" pitchFamily="34" charset="0"/>
              </a:rPr>
              <a:t> per il </a:t>
            </a:r>
            <a:r>
              <a:rPr lang="it-IT" sz="1600" cap="none"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convegno</a:t>
            </a:r>
            <a:r>
              <a:rPr lang="it-IT" sz="1600" cap="none"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Helvetica" panose="020B0604020202020204" pitchFamily="34" charset="0"/>
              </a:rPr>
              <a:t> “Nascere a </a:t>
            </a:r>
            <a:r>
              <a:rPr lang="it-IT" sz="1600" cap="none" dirty="0">
                <a:solidFill>
                  <a:schemeClr val="accent2">
                    <a:lumMod val="60000"/>
                    <a:lumOff val="40000"/>
                  </a:schemeClr>
                </a:solidFill>
                <a:uFill>
                  <a:solidFill>
                    <a:srgbClr val="000000"/>
                  </a:solidFill>
                </a:uFill>
                <a:latin typeface="Calisto MT" panose="02040603050505030304" pitchFamily="18" charset="0"/>
                <a:ea typeface="Arial Unicode MS"/>
                <a:cs typeface="Helvetica" panose="020B0604020202020204" pitchFamily="34" charset="0"/>
              </a:rPr>
              <a:t>B</a:t>
            </a:r>
            <a:r>
              <a:rPr lang="it-IT" sz="1600" cap="none"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Helvetica" panose="020B0604020202020204" pitchFamily="34" charset="0"/>
              </a:rPr>
              <a:t>ergamo: presente e prospettive future” </a:t>
            </a:r>
            <a:r>
              <a:rPr lang="it-IT" sz="1600" cap="none"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che si è svolto</a:t>
            </a:r>
            <a:r>
              <a:rPr lang="it-IT" sz="1600" cap="none"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Helvetica" panose="020B0604020202020204" pitchFamily="34" charset="0"/>
              </a:rPr>
              <a:t> il </a:t>
            </a:r>
            <a:r>
              <a:rPr lang="it-IT" sz="1600" cap="none"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9 febbraio 2019  ma senza la presenza di paolo picco e del CAV di Bergamo.</a:t>
            </a:r>
            <a:endParaRPr lang="it-IT" sz="1600" cap="none" dirty="0">
              <a:solidFill>
                <a:schemeClr val="accent2">
                  <a:lumMod val="60000"/>
                  <a:lumOff val="40000"/>
                </a:schemeClr>
              </a:solidFill>
              <a:effectLst/>
              <a:uFill>
                <a:solidFill>
                  <a:srgbClr val="000000"/>
                </a:solidFill>
              </a:uFill>
              <a:latin typeface="Times New Roman" panose="02020603050405020304" pitchFamily="18" charset="0"/>
              <a:ea typeface="Arial Unicode MS"/>
              <a:cs typeface="Arial Unicode MS"/>
            </a:endParaRPr>
          </a:p>
          <a:p>
            <a:r>
              <a:rPr lang="it-IT" sz="16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 </a:t>
            </a:r>
            <a:endParaRPr lang="it-IT" sz="1600" dirty="0">
              <a:solidFill>
                <a:schemeClr val="accent2">
                  <a:lumMod val="60000"/>
                  <a:lumOff val="40000"/>
                </a:schemeClr>
              </a:solidFill>
              <a:effectLst/>
              <a:uFill>
                <a:solidFill>
                  <a:srgbClr val="000000"/>
                </a:solidFill>
              </a:uFill>
              <a:latin typeface="Times New Roman" panose="02020603050405020304" pitchFamily="18" charset="0"/>
              <a:ea typeface="Arial Unicode MS"/>
              <a:cs typeface="Arial Unicode MS"/>
            </a:endParaRPr>
          </a:p>
          <a:p>
            <a:r>
              <a:rPr lang="it-IT" sz="16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Tra gli incontri con la Regione :</a:t>
            </a:r>
          </a:p>
          <a:p>
            <a:r>
              <a:rPr lang="it-IT" sz="1600" b="1"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19.3.2019</a:t>
            </a:r>
            <a:r>
              <a:rPr lang="it-IT" sz="16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 : l’incontro di </a:t>
            </a:r>
            <a:r>
              <a:rPr lang="it-IT" sz="18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Paolo Picco e Daniela Matarazzo con un assessore sulla questione del seppellimento dei feti </a:t>
            </a:r>
          </a:p>
          <a:p>
            <a:endParaRPr lang="it-IT" sz="18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endParaRPr>
          </a:p>
          <a:p>
            <a:r>
              <a:rPr lang="it-IT" sz="1800" b="1"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l’audizione del 4.12</a:t>
            </a:r>
            <a:r>
              <a:rPr lang="it-IT" sz="18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.2019 presso la Regione in merito al </a:t>
            </a:r>
            <a:r>
              <a:rPr lang="it-IT" sz="1800" dirty="0" err="1">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pdl</a:t>
            </a:r>
            <a:r>
              <a:rPr lang="it-IT" sz="1800" dirty="0">
                <a:solidFill>
                  <a:schemeClr val="accent2">
                    <a:lumMod val="60000"/>
                    <a:lumOff val="40000"/>
                  </a:schemeClr>
                </a:solidFill>
                <a:effectLst/>
                <a:uFill>
                  <a:solidFill>
                    <a:srgbClr val="000000"/>
                  </a:solidFill>
                </a:uFill>
                <a:latin typeface="Calisto MT" panose="02040603050505030304" pitchFamily="18" charset="0"/>
                <a:ea typeface="Arial Unicode MS"/>
                <a:cs typeface="Arial Unicode MS"/>
              </a:rPr>
              <a:t>  76-2019,   su "Disciplina dell'applicazione della Legge 22 maggio 1978, nel territorio della Regione Lombardia</a:t>
            </a:r>
            <a:r>
              <a:rPr lang="it-IT" sz="1800" dirty="0">
                <a:solidFill>
                  <a:srgbClr val="000000"/>
                </a:solidFill>
                <a:effectLst/>
                <a:uFill>
                  <a:solidFill>
                    <a:srgbClr val="000000"/>
                  </a:solidFill>
                </a:uFill>
                <a:latin typeface="Calisto MT" panose="02040603050505030304" pitchFamily="18" charset="0"/>
                <a:ea typeface="Arial Unicode MS"/>
                <a:cs typeface="Arial Unicode MS"/>
              </a:rPr>
              <a:t> </a:t>
            </a:r>
            <a:endParaRPr lang="it-IT"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it-IT"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grpSp>
        <p:nvGrpSpPr>
          <p:cNvPr id="376" name="Group 375">
            <a:extLst>
              <a:ext uri="{FF2B5EF4-FFF2-40B4-BE49-F238E27FC236}">
                <a16:creationId xmlns="" xmlns:a16="http://schemas.microsoft.com/office/drawing/2014/main" id="{590820A0-B14B-4F1C-8DDA-174AC2B1471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21267604">
            <a:off x="8565602" y="3905595"/>
            <a:ext cx="3639934" cy="3163289"/>
            <a:chOff x="5281603" y="104899"/>
            <a:chExt cx="6910397" cy="6005491"/>
          </a:xfrm>
        </p:grpSpPr>
        <p:sp>
          <p:nvSpPr>
            <p:cNvPr id="377" name="Freeform 98">
              <a:extLst>
                <a:ext uri="{FF2B5EF4-FFF2-40B4-BE49-F238E27FC236}">
                  <a16:creationId xmlns="" xmlns:a16="http://schemas.microsoft.com/office/drawing/2014/main" id="{A0B952A8-34E8-46AE-B7EC-D9FB3BF1EE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a:extLst>
                <a:ext uri="{FF2B5EF4-FFF2-40B4-BE49-F238E27FC236}">
                  <a16:creationId xmlns="" xmlns:a16="http://schemas.microsoft.com/office/drawing/2014/main" id="{77C0821D-1BFC-498C-BEE4-6CE6B6B2C43E}"/>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379" name="Straight Connector 378">
                <a:extLst>
                  <a:ext uri="{FF2B5EF4-FFF2-40B4-BE49-F238E27FC236}">
                    <a16:creationId xmlns="" xmlns:a16="http://schemas.microsoft.com/office/drawing/2014/main" id="{8CAE6635-A640-4DF6-8A57-8989A6B7B8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 xmlns:a16="http://schemas.microsoft.com/office/drawing/2014/main" id="{BA16D7B4-883D-4B71-A28E-8BDCD687E8C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 xmlns:a16="http://schemas.microsoft.com/office/drawing/2014/main" id="{B72A9B10-2C9E-4DDF-8C99-874229A492B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 xmlns:a16="http://schemas.microsoft.com/office/drawing/2014/main" id="{6EF75B38-CC94-4DE1-A968-D9E320A9268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 xmlns:a16="http://schemas.microsoft.com/office/drawing/2014/main" id="{F0E9350D-D958-4D62-8379-58ADFF95451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 xmlns:a16="http://schemas.microsoft.com/office/drawing/2014/main" id="{61CA4590-01F5-4F10-A727-F0EE16FD3E0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 xmlns:a16="http://schemas.microsoft.com/office/drawing/2014/main" id="{34D2BBC3-F36B-4D06-BCA7-F71AD669802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 xmlns:a16="http://schemas.microsoft.com/office/drawing/2014/main" id="{09AD5E0B-9B13-4228-A23D-83F17DD01A1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 xmlns:a16="http://schemas.microsoft.com/office/drawing/2014/main" id="{3E153321-B19E-4FA5-8A22-05A91F2AC43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 xmlns:a16="http://schemas.microsoft.com/office/drawing/2014/main" id="{8CB9B077-591C-4298-888F-32BB6D0AB6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 xmlns:a16="http://schemas.microsoft.com/office/drawing/2014/main" id="{F6FAFF7A-3D2E-40E1-961C-C2875D67D3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 xmlns:a16="http://schemas.microsoft.com/office/drawing/2014/main" id="{37AB21FA-AE5F-4714-968F-356DEE791F5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 xmlns:a16="http://schemas.microsoft.com/office/drawing/2014/main" id="{6A657826-1C0D-47DD-9B11-E93A32B64C3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 xmlns:a16="http://schemas.microsoft.com/office/drawing/2014/main" id="{C0DC7092-7C59-441C-9840-7163FAB2D60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 xmlns:a16="http://schemas.microsoft.com/office/drawing/2014/main" id="{356E4341-2683-4149-A265-F498A3B79AA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 xmlns:a16="http://schemas.microsoft.com/office/drawing/2014/main" id="{12D68886-7F13-46BC-9D15-BAF1B45EC3E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 xmlns:a16="http://schemas.microsoft.com/office/drawing/2014/main" id="{B17C4A21-61C9-400C-B013-440B0338B67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 xmlns:a16="http://schemas.microsoft.com/office/drawing/2014/main" id="{FDB85B97-7A10-452C-95EB-4CBC73A7292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 xmlns:a16="http://schemas.microsoft.com/office/drawing/2014/main" id="{C5A1D773-A4DC-4A3D-BB9D-E056BAC3B7A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 xmlns:a16="http://schemas.microsoft.com/office/drawing/2014/main" id="{9A7184E7-1D5B-4687-8ADC-B776C1EFB28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 xmlns:a16="http://schemas.microsoft.com/office/drawing/2014/main" id="{332D3DC5-864B-4B44-9E09-2FE1AD048A5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 xmlns:a16="http://schemas.microsoft.com/office/drawing/2014/main" id="{50DB5CCD-3BBF-45CE-B561-4579A82BD0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 xmlns:a16="http://schemas.microsoft.com/office/drawing/2014/main" id="{81DD1944-44B9-4A99-A105-7C364538CAC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 xmlns:a16="http://schemas.microsoft.com/office/drawing/2014/main" id="{45ACDF35-7550-4E16-9914-613447CC0FF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 xmlns:a16="http://schemas.microsoft.com/office/drawing/2014/main" id="{3BE9C83A-DEB3-4D63-A163-8223B681406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 xmlns:a16="http://schemas.microsoft.com/office/drawing/2014/main" id="{76FFC901-4314-4DC8-BCF5-34E1ACC591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 xmlns:a16="http://schemas.microsoft.com/office/drawing/2014/main" id="{5ACA1D64-7220-4CB4-9BF1-69B45B4822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 xmlns:a16="http://schemas.microsoft.com/office/drawing/2014/main" id="{E565C435-F20D-4ACD-921E-A46F19D671B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 xmlns:a16="http://schemas.microsoft.com/office/drawing/2014/main" id="{988848F1-0711-4763-BC8B-76970B5C860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 xmlns:a16="http://schemas.microsoft.com/office/drawing/2014/main" id="{CF1F2F9F-1FE7-4945-95B9-09731BE9549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 xmlns:a16="http://schemas.microsoft.com/office/drawing/2014/main" id="{FD030805-517F-4B88-A49B-B0E89A0A9CF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 xmlns:a16="http://schemas.microsoft.com/office/drawing/2014/main" id="{A51D02D9-7DCC-42F6-BBD4-62F841ED428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 xmlns:a16="http://schemas.microsoft.com/office/drawing/2014/main" id="{70B07484-4B4C-4B4E-9841-E455CCF19FC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 xmlns:a16="http://schemas.microsoft.com/office/drawing/2014/main" id="{3183CA18-F3C2-4329-AC85-63B53C6A635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 xmlns:a16="http://schemas.microsoft.com/office/drawing/2014/main" id="{5F40AEE3-A69A-4F08-95EC-D4427E24612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 xmlns:a16="http://schemas.microsoft.com/office/drawing/2014/main" id="{192C26C7-E36B-4C29-9C8B-963C7C350D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 xmlns:a16="http://schemas.microsoft.com/office/drawing/2014/main" id="{EA2AB60F-895F-49A6-A514-5EDE49E67C1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 xmlns:a16="http://schemas.microsoft.com/office/drawing/2014/main" id="{2A53213F-862F-474E-9DE6-F06F3F344CC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 xmlns:a16="http://schemas.microsoft.com/office/drawing/2014/main" id="{8D556880-E892-4297-B930-959E868A1FE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 xmlns:a16="http://schemas.microsoft.com/office/drawing/2014/main" id="{F786BA14-25A0-4244-92EE-40B324E3236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 xmlns:a16="http://schemas.microsoft.com/office/drawing/2014/main" id="{54A8FE26-68CA-4ED2-AC18-175CCD3855C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 xmlns:a16="http://schemas.microsoft.com/office/drawing/2014/main" id="{A02032B0-7225-492F-A909-4A5FA8B1CA7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 xmlns:a16="http://schemas.microsoft.com/office/drawing/2014/main" id="{1AA3885E-E420-40C5-8B05-E5167027DD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 xmlns:a16="http://schemas.microsoft.com/office/drawing/2014/main" id="{DA973D3B-A048-46C9-8DA7-6792F2F949F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 xmlns:a16="http://schemas.microsoft.com/office/drawing/2014/main" id="{7BAEE237-4C03-4C0B-9951-EB14A53620C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 xmlns:a16="http://schemas.microsoft.com/office/drawing/2014/main" id="{4E1D87A6-7BC8-4BD7-A2B9-B64555B750B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 xmlns:a16="http://schemas.microsoft.com/office/drawing/2014/main" id="{617DFB34-0FF3-45E0-86D1-14367FD4E1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 xmlns:a16="http://schemas.microsoft.com/office/drawing/2014/main" id="{FB72F8F4-90B4-4099-B7E7-4F060A017DC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 xmlns:a16="http://schemas.microsoft.com/office/drawing/2014/main" id="{59A58548-CA86-4B09-9534-0B9F46F1C61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 xmlns:a16="http://schemas.microsoft.com/office/drawing/2014/main" id="{1395729B-8C0E-41B8-B3ED-3E25B3289D6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 xmlns:a16="http://schemas.microsoft.com/office/drawing/2014/main" id="{A3910024-5A98-44CB-96D6-6F18BEE2B1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 xmlns:a16="http://schemas.microsoft.com/office/drawing/2014/main" id="{271B185B-BD9C-4F33-A1CA-8053DC4F18F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 xmlns:a16="http://schemas.microsoft.com/office/drawing/2014/main" id="{7D04AC18-163B-4734-89C3-160679520D6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 xmlns:a16="http://schemas.microsoft.com/office/drawing/2014/main" id="{F08A3168-5207-4A96-AF77-4442A6DD406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 xmlns:a16="http://schemas.microsoft.com/office/drawing/2014/main" id="{F103104E-3B79-4584-BC67-1617345678C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 xmlns:a16="http://schemas.microsoft.com/office/drawing/2014/main" id="{DAE2661F-465D-44F7-832A-93816854D49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 xmlns:a16="http://schemas.microsoft.com/office/drawing/2014/main" id="{26351CA6-C76B-4C66-9378-C385BBE402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 xmlns:a16="http://schemas.microsoft.com/office/drawing/2014/main" id="{242756B9-0921-4B55-B129-1C794D4FDA7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2" name="Straight Connector 436">
                <a:extLst>
                  <a:ext uri="{FF2B5EF4-FFF2-40B4-BE49-F238E27FC236}">
                    <a16:creationId xmlns="" xmlns:a16="http://schemas.microsoft.com/office/drawing/2014/main" id="{737841ED-C77C-4824-BBDB-A4AD5CC4C77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 xmlns:a16="http://schemas.microsoft.com/office/drawing/2014/main" id="{04E74C45-8542-46B2-AAA4-9749090683F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 xmlns:a16="http://schemas.microsoft.com/office/drawing/2014/main" id="{2B975665-5AAD-40D4-AC00-1047ED6593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 xmlns:a16="http://schemas.microsoft.com/office/drawing/2014/main" id="{B046CFA9-FF2B-4D62-8063-8D68FF4801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 xmlns:a16="http://schemas.microsoft.com/office/drawing/2014/main" id="{E50C0FC6-86F2-4AAC-9174-25FB83DA6F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 xmlns:a16="http://schemas.microsoft.com/office/drawing/2014/main" id="{88652921-868F-4CCF-B70C-034DAD2E76D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 xmlns:a16="http://schemas.microsoft.com/office/drawing/2014/main" id="{02A55E7D-1C8A-4438-A99F-3ACAC87A774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 xmlns:a16="http://schemas.microsoft.com/office/drawing/2014/main" id="{43610C07-2EF7-4475-AF6C-9CA4C0645F5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 xmlns:a16="http://schemas.microsoft.com/office/drawing/2014/main" id="{B17D69AF-D03D-4514-A534-475B1759126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 xmlns:a16="http://schemas.microsoft.com/office/drawing/2014/main" id="{570FDC14-72EE-470D-876E-65174136582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 xmlns:a16="http://schemas.microsoft.com/office/drawing/2014/main" id="{8BEAC2A8-991D-4B96-ABE3-9A32625B222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 xmlns:a16="http://schemas.microsoft.com/office/drawing/2014/main" id="{E4FDD02D-2AD2-4A6C-BBC9-15591F457B8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 xmlns:a16="http://schemas.microsoft.com/office/drawing/2014/main" id="{F6844DDA-5D96-4DEA-A208-28BBA359011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 xmlns:a16="http://schemas.microsoft.com/office/drawing/2014/main" id="{A96F2E86-56F4-4B0C-8D83-55D2865C87B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 xmlns:a16="http://schemas.microsoft.com/office/drawing/2014/main" id="{C193D075-DE33-4AD6-937B-FC2912872EE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 xmlns:a16="http://schemas.microsoft.com/office/drawing/2014/main" id="{B59EA056-638E-430D-AE76-796F1ED38BD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 xmlns:a16="http://schemas.microsoft.com/office/drawing/2014/main" id="{8D75FB12-06AB-46A1-BFE4-D16F35625CB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 xmlns:a16="http://schemas.microsoft.com/office/drawing/2014/main" id="{351D4855-B924-45D6-A884-31A6BC96308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 xmlns:a16="http://schemas.microsoft.com/office/drawing/2014/main" id="{8397D34C-609D-44DB-AFF8-75858A4F313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 xmlns:a16="http://schemas.microsoft.com/office/drawing/2014/main" id="{2EA17769-C4B1-4138-875F-A58D5D84979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459" name="Group 458">
            <a:extLst>
              <a:ext uri="{FF2B5EF4-FFF2-40B4-BE49-F238E27FC236}">
                <a16:creationId xmlns="" xmlns:a16="http://schemas.microsoft.com/office/drawing/2014/main" id="{3B02E948-8CD2-4C3C-9E5D-262DAC3C965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5392608">
            <a:off x="7397406" y="-618857"/>
            <a:ext cx="4915057" cy="4271437"/>
            <a:chOff x="5281603" y="104899"/>
            <a:chExt cx="6910397" cy="6005491"/>
          </a:xfrm>
        </p:grpSpPr>
        <p:sp>
          <p:nvSpPr>
            <p:cNvPr id="460" name="Freeform 17">
              <a:extLst>
                <a:ext uri="{FF2B5EF4-FFF2-40B4-BE49-F238E27FC236}">
                  <a16:creationId xmlns="" xmlns:a16="http://schemas.microsoft.com/office/drawing/2014/main" id="{F8E025EC-8201-4DC5-B858-C2EEA8121D7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1" name="Group 460">
              <a:extLst>
                <a:ext uri="{FF2B5EF4-FFF2-40B4-BE49-F238E27FC236}">
                  <a16:creationId xmlns="" xmlns:a16="http://schemas.microsoft.com/office/drawing/2014/main" id="{5D00349E-7825-4D5D-81A3-6A5FB2D95D8A}"/>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462" name="Straight Connector 461">
                <a:extLst>
                  <a:ext uri="{FF2B5EF4-FFF2-40B4-BE49-F238E27FC236}">
                    <a16:creationId xmlns="" xmlns:a16="http://schemas.microsoft.com/office/drawing/2014/main" id="{2B0493F4-7EE3-40BC-9693-4C301169767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 xmlns:a16="http://schemas.microsoft.com/office/drawing/2014/main" id="{05D627BB-BD2B-4E33-837E-94DABD948C1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 xmlns:a16="http://schemas.microsoft.com/office/drawing/2014/main" id="{0948FD7F-4A95-419F-9592-F1AE43EB39D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 xmlns:a16="http://schemas.microsoft.com/office/drawing/2014/main" id="{76D13955-7897-45BF-AE8D-F635DE7296B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 xmlns:a16="http://schemas.microsoft.com/office/drawing/2014/main" id="{AD38C1DF-38DA-4D6D-AEDD-F23C5310458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 xmlns:a16="http://schemas.microsoft.com/office/drawing/2014/main" id="{5618B3C8-757B-4262-8325-56E79801FFF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 xmlns:a16="http://schemas.microsoft.com/office/drawing/2014/main" id="{5BC63D8C-C95A-4588-AEC8-83438699A3A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 xmlns:a16="http://schemas.microsoft.com/office/drawing/2014/main" id="{E1EBAFC9-1157-4512-A58B-E8DBDCB0E00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 xmlns:a16="http://schemas.microsoft.com/office/drawing/2014/main" id="{D5C42AD4-0C0A-44F8-BEF5-76D798BB143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 xmlns:a16="http://schemas.microsoft.com/office/drawing/2014/main" id="{FA2FDF3F-1D8B-4D7F-9713-D2785051C42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 xmlns:a16="http://schemas.microsoft.com/office/drawing/2014/main" id="{CE5C02B7-5014-410B-A59B-ABA9017C96A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 xmlns:a16="http://schemas.microsoft.com/office/drawing/2014/main" id="{FA738C92-C3B6-43D5-A718-230FE5A78A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 xmlns:a16="http://schemas.microsoft.com/office/drawing/2014/main" id="{A7FDBFA0-A00A-4C49-A38C-5197E28B1E5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 xmlns:a16="http://schemas.microsoft.com/office/drawing/2014/main" id="{162F2930-B81B-47BF-BAB6-6CD862E0AC0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 xmlns:a16="http://schemas.microsoft.com/office/drawing/2014/main" id="{BDB0E661-1786-4C8B-B4AA-1C46DBB09FB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 xmlns:a16="http://schemas.microsoft.com/office/drawing/2014/main" id="{EAE039B6-9B91-4DF7-B2E1-BEC620E8AF7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 xmlns:a16="http://schemas.microsoft.com/office/drawing/2014/main" id="{A09B3898-68D4-4032-973C-3297FA2A0B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 xmlns:a16="http://schemas.microsoft.com/office/drawing/2014/main" id="{56FDF469-A729-4C34-9A4E-FC7F50FB6EE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 xmlns:a16="http://schemas.microsoft.com/office/drawing/2014/main" id="{B42661BA-C51F-493E-BA84-7E8E02647BE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 xmlns:a16="http://schemas.microsoft.com/office/drawing/2014/main" id="{BCA6BFC1-5596-4F25-8834-B82EC76C03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 xmlns:a16="http://schemas.microsoft.com/office/drawing/2014/main" id="{ADC0C4EA-8B26-488D-842A-8492C28EFA7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 xmlns:a16="http://schemas.microsoft.com/office/drawing/2014/main" id="{1365199F-3DA2-4ECE-8AA0-B37E7E3AFBB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 xmlns:a16="http://schemas.microsoft.com/office/drawing/2014/main" id="{9F8EAD3C-6628-48E5-A004-B34EFF17E23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 xmlns:a16="http://schemas.microsoft.com/office/drawing/2014/main" id="{8627E51D-F7F3-432F-B018-3390B0A3E2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 xmlns:a16="http://schemas.microsoft.com/office/drawing/2014/main" id="{B0A796D9-B9B7-497E-91F4-257D2CCAA2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 xmlns:a16="http://schemas.microsoft.com/office/drawing/2014/main" id="{E4E17776-2D77-4801-AFE4-553D807E014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 xmlns:a16="http://schemas.microsoft.com/office/drawing/2014/main" id="{AF653420-3C79-432A-9CAB-6A4AEC545BE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 xmlns:a16="http://schemas.microsoft.com/office/drawing/2014/main" id="{CB4F431F-451E-4136-B596-17B6396321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 xmlns:a16="http://schemas.microsoft.com/office/drawing/2014/main" id="{75E18572-BE7A-4234-B454-FD38ABFAE2F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 xmlns:a16="http://schemas.microsoft.com/office/drawing/2014/main" id="{5EB9F985-7C1A-4BFE-A4DC-F35AA0D04EC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 xmlns:a16="http://schemas.microsoft.com/office/drawing/2014/main" id="{500648B4-39E6-409B-A151-2A6CC6D3C4A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 xmlns:a16="http://schemas.microsoft.com/office/drawing/2014/main" id="{013A2463-A9F5-45B4-804E-5595FAE42CF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 xmlns:a16="http://schemas.microsoft.com/office/drawing/2014/main" id="{CBF3193A-025E-4BE6-9AD5-D3106F9D78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 xmlns:a16="http://schemas.microsoft.com/office/drawing/2014/main" id="{E2832A9B-55E5-494A-A717-3617EDD1F2C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 xmlns:a16="http://schemas.microsoft.com/office/drawing/2014/main" id="{CC0DA7BF-4BD6-46F6-91A1-E38E259FC7F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 xmlns:a16="http://schemas.microsoft.com/office/drawing/2014/main" id="{87B5F7E4-8A2A-468D-8EF3-6D7171EBC00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 xmlns:a16="http://schemas.microsoft.com/office/drawing/2014/main" id="{F6A8F3CE-3B42-4770-8933-7C9BCA91B63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 xmlns:a16="http://schemas.microsoft.com/office/drawing/2014/main" id="{6224EF38-8522-4A6A-BA96-BAAB1A136C4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 xmlns:a16="http://schemas.microsoft.com/office/drawing/2014/main" id="{42B702F4-3A4F-475E-A874-62BA9C76A0D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 xmlns:a16="http://schemas.microsoft.com/office/drawing/2014/main" id="{1BF12728-61DB-4CA7-BFEA-C67E21001E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 xmlns:a16="http://schemas.microsoft.com/office/drawing/2014/main" id="{2A114F6C-B377-4620-9C72-92D0FA5095D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 xmlns:a16="http://schemas.microsoft.com/office/drawing/2014/main" id="{185FB219-37DC-4CBB-BDEF-43EF98EB00C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 xmlns:a16="http://schemas.microsoft.com/office/drawing/2014/main" id="{2060F2EE-256C-4A23-A980-9C317EA5F16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 xmlns:a16="http://schemas.microsoft.com/office/drawing/2014/main" id="{52F37857-F893-4D54-B377-60870C91BC1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 xmlns:a16="http://schemas.microsoft.com/office/drawing/2014/main" id="{F5DEA293-2202-41FF-B5FE-71F06BAA693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 xmlns:a16="http://schemas.microsoft.com/office/drawing/2014/main" id="{A9C59CAC-07BD-4C27-8926-C55E46BD103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 xmlns:a16="http://schemas.microsoft.com/office/drawing/2014/main" id="{480FA13A-0B04-4946-9A24-2701584E2D0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 xmlns:a16="http://schemas.microsoft.com/office/drawing/2014/main" id="{488CE1CC-C8B3-470F-9512-B590AF9DEB9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 xmlns:a16="http://schemas.microsoft.com/office/drawing/2014/main" id="{7C1809CD-B912-4E69-A5A5-94EA27B2807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 xmlns:a16="http://schemas.microsoft.com/office/drawing/2014/main" id="{FB9E3C6C-40C8-4A98-B0AF-C45C414845A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 xmlns:a16="http://schemas.microsoft.com/office/drawing/2014/main" id="{DBE61EAD-B3F8-4E77-B3B6-0A3374C0F22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 xmlns:a16="http://schemas.microsoft.com/office/drawing/2014/main" id="{4303657B-9569-4CB6-A870-F7D678DE67F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 xmlns:a16="http://schemas.microsoft.com/office/drawing/2014/main" id="{C95E1DFB-B252-4CBC-95A8-D1DC68A1859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 xmlns:a16="http://schemas.microsoft.com/office/drawing/2014/main" id="{2D7B24AC-E1C7-4A27-BACA-0AE3C159FD6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 xmlns:a16="http://schemas.microsoft.com/office/drawing/2014/main" id="{97ECB039-4BBD-4991-8C57-7D90D4A22C1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 xmlns:a16="http://schemas.microsoft.com/office/drawing/2014/main" id="{38517C97-1250-4775-B725-2CBD677C3F2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 xmlns:a16="http://schemas.microsoft.com/office/drawing/2014/main" id="{C9679D68-007E-47A6-A882-07A8088B5C6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 xmlns:a16="http://schemas.microsoft.com/office/drawing/2014/main" id="{767BAF92-FB48-468A-B633-46749349E51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3" name="Straight Connector 583">
                <a:extLst>
                  <a:ext uri="{FF2B5EF4-FFF2-40B4-BE49-F238E27FC236}">
                    <a16:creationId xmlns="" xmlns:a16="http://schemas.microsoft.com/office/drawing/2014/main" id="{2875629C-FBE1-4E58-82B5-53DBC3ABD06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 xmlns:a16="http://schemas.microsoft.com/office/drawing/2014/main" id="{CC29FC6C-B918-40F3-AAAA-1A4F1DFBEA2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 xmlns:a16="http://schemas.microsoft.com/office/drawing/2014/main" id="{2D55E2D8-4D39-4F44-AAE7-B3B2DDDB5B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 xmlns:a16="http://schemas.microsoft.com/office/drawing/2014/main" id="{8EF38C89-9B35-40D5-A2EC-AE4FFF17128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 xmlns:a16="http://schemas.microsoft.com/office/drawing/2014/main" id="{15C842FE-0918-4A9A-B4F3-F69C539B354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 xmlns:a16="http://schemas.microsoft.com/office/drawing/2014/main" id="{C5A2FDBE-9CE6-41C7-A149-1FC75441C47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 xmlns:a16="http://schemas.microsoft.com/office/drawing/2014/main" id="{FE76B3FC-2648-4EF2-A363-8AED916B454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 xmlns:a16="http://schemas.microsoft.com/office/drawing/2014/main" id="{57AD43BF-C5AB-4324-B39E-5E3AFC88761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 xmlns:a16="http://schemas.microsoft.com/office/drawing/2014/main" id="{1D7FC0CC-E465-4316-A7B6-42441D27DCC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 xmlns:a16="http://schemas.microsoft.com/office/drawing/2014/main" id="{5EF568F1-4905-4D65-8510-683A870976A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 xmlns:a16="http://schemas.microsoft.com/office/drawing/2014/main" id="{B0779A11-5E9E-4455-8DB7-6BF1F0BA4EF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 xmlns:a16="http://schemas.microsoft.com/office/drawing/2014/main" id="{2B884067-174C-4C5C-955E-462157D0FA7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 xmlns:a16="http://schemas.microsoft.com/office/drawing/2014/main" id="{BE5F0FA8-85D6-4B51-B2A8-027AC28D82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 xmlns:a16="http://schemas.microsoft.com/office/drawing/2014/main" id="{E76C2522-4938-48D4-9ACE-F61BC45271C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 xmlns:a16="http://schemas.microsoft.com/office/drawing/2014/main" id="{7119966D-0585-4354-991F-856ADF670D0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 xmlns:a16="http://schemas.microsoft.com/office/drawing/2014/main" id="{6931C16B-534C-413B-A404-870528429A5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 xmlns:a16="http://schemas.microsoft.com/office/drawing/2014/main" id="{888EA28D-0FC2-4BEA-B3EB-D9DEB3C4F76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 xmlns:a16="http://schemas.microsoft.com/office/drawing/2014/main" id="{1F2052B6-705D-484A-9856-BCC35D311EF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 xmlns:a16="http://schemas.microsoft.com/office/drawing/2014/main" id="{B357007E-5B0B-4BC1-96BB-2F9A55E28B8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 xmlns:a16="http://schemas.microsoft.com/office/drawing/2014/main" id="{144B8928-2E44-471E-818A-AC5F8B9B1D4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604" name="Group 603">
            <a:extLst>
              <a:ext uri="{FF2B5EF4-FFF2-40B4-BE49-F238E27FC236}">
                <a16:creationId xmlns="" xmlns:a16="http://schemas.microsoft.com/office/drawing/2014/main" id="{D3F906D0-CE7C-484D-8C11-5011F768A5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6739066">
            <a:off x="5520984" y="3122486"/>
            <a:ext cx="2928062" cy="2544637"/>
            <a:chOff x="5281603" y="104899"/>
            <a:chExt cx="6910397" cy="6005491"/>
          </a:xfrm>
        </p:grpSpPr>
        <p:sp>
          <p:nvSpPr>
            <p:cNvPr id="605" name="Freeform 183">
              <a:extLst>
                <a:ext uri="{FF2B5EF4-FFF2-40B4-BE49-F238E27FC236}">
                  <a16:creationId xmlns="" xmlns:a16="http://schemas.microsoft.com/office/drawing/2014/main" id="{0FE191C3-385B-4E2B-ADE9-0FA9E09CA2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6" name="Group 605">
              <a:extLst>
                <a:ext uri="{FF2B5EF4-FFF2-40B4-BE49-F238E27FC236}">
                  <a16:creationId xmlns="" xmlns:a16="http://schemas.microsoft.com/office/drawing/2014/main" id="{DF236ECF-9469-429F-B950-E6274E93F7DC}"/>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607" name="Straight Connector 606">
                <a:extLst>
                  <a:ext uri="{FF2B5EF4-FFF2-40B4-BE49-F238E27FC236}">
                    <a16:creationId xmlns="" xmlns:a16="http://schemas.microsoft.com/office/drawing/2014/main" id="{ACFB9B6B-3B4B-406C-A9C4-9E15E8EDA9E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 xmlns:a16="http://schemas.microsoft.com/office/drawing/2014/main" id="{1185F607-E801-4999-8E05-0C8486DAAAE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 xmlns:a16="http://schemas.microsoft.com/office/drawing/2014/main" id="{2AE80DE6-1860-413C-83A4-3D16C772FC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 xmlns:a16="http://schemas.microsoft.com/office/drawing/2014/main" id="{BCA67FE0-1324-427A-A3EB-EC0E27E8DA9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 xmlns:a16="http://schemas.microsoft.com/office/drawing/2014/main" id="{7426A4D5-E148-458E-81B7-A67551CC529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 xmlns:a16="http://schemas.microsoft.com/office/drawing/2014/main" id="{5AE534E1-BFC4-4B6F-B4A6-D0331A128D7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 xmlns:a16="http://schemas.microsoft.com/office/drawing/2014/main" id="{F6D2BC14-55E1-4250-A703-26EAE5BEB1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 xmlns:a16="http://schemas.microsoft.com/office/drawing/2014/main" id="{D28FA0B2-4451-4A40-A6A8-B5B2BFFD22A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 xmlns:a16="http://schemas.microsoft.com/office/drawing/2014/main" id="{695551A0-FD49-4C51-9936-31AADCF8F03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 xmlns:a16="http://schemas.microsoft.com/office/drawing/2014/main" id="{21AA33D7-B8C3-4A4C-B04C-90496559F62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 xmlns:a16="http://schemas.microsoft.com/office/drawing/2014/main" id="{EC11C7CB-C8A3-4FA2-8919-4BDE08B8C08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 xmlns:a16="http://schemas.microsoft.com/office/drawing/2014/main" id="{04122C9F-7650-4E2A-BBDD-5ED1794298F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 xmlns:a16="http://schemas.microsoft.com/office/drawing/2014/main" id="{B2331B0F-4B2B-49FF-B210-A548BEE14B1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 xmlns:a16="http://schemas.microsoft.com/office/drawing/2014/main" id="{9E66A3B2-EAB9-4D0F-8CC6-133C4B8D26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 xmlns:a16="http://schemas.microsoft.com/office/drawing/2014/main" id="{A5D255CC-F767-47F3-9B04-0F597091D8B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 xmlns:a16="http://schemas.microsoft.com/office/drawing/2014/main" id="{DE6FFD6E-D10A-4E69-B92A-1C3D4AD900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 xmlns:a16="http://schemas.microsoft.com/office/drawing/2014/main" id="{9BAE1242-2228-4493-81B5-F7807B8DAC8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 xmlns:a16="http://schemas.microsoft.com/office/drawing/2014/main" id="{7A6A8552-686E-44B0-AA9A-9488BB77FE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 xmlns:a16="http://schemas.microsoft.com/office/drawing/2014/main" id="{7C45C190-42DB-4A86-A102-D04A25E1E1F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 xmlns:a16="http://schemas.microsoft.com/office/drawing/2014/main" id="{DC2E5DE9-3511-45AE-9F95-710C8211A3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 xmlns:a16="http://schemas.microsoft.com/office/drawing/2014/main" id="{53F3C6F6-47A6-4265-878C-5092E932805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 xmlns:a16="http://schemas.microsoft.com/office/drawing/2014/main" id="{82B1F3E7-F618-4E13-9E16-7118C45C77D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 xmlns:a16="http://schemas.microsoft.com/office/drawing/2014/main" id="{A5E7DF9B-A62B-4C53-A661-B401D7195B9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 xmlns:a16="http://schemas.microsoft.com/office/drawing/2014/main" id="{EEE4847E-481F-4419-AE1F-90DED5344CC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 xmlns:a16="http://schemas.microsoft.com/office/drawing/2014/main" id="{B13E9C09-74A8-40D0-BC37-74CA31F5D0E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 xmlns:a16="http://schemas.microsoft.com/office/drawing/2014/main" id="{B0009143-1101-4DF3-B01E-766F9BE63D3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 xmlns:a16="http://schemas.microsoft.com/office/drawing/2014/main" id="{995E8D24-3C05-4242-92BA-731FDA5AE64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 xmlns:a16="http://schemas.microsoft.com/office/drawing/2014/main" id="{A40A7CC8-D93E-41C0-8322-8EF549E1A5C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 xmlns:a16="http://schemas.microsoft.com/office/drawing/2014/main" id="{0B91F070-941B-4307-9931-156C868BFF8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 xmlns:a16="http://schemas.microsoft.com/office/drawing/2014/main" id="{BF90A755-20A8-4274-A4F7-BD624FECFA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a:extLst>
                  <a:ext uri="{FF2B5EF4-FFF2-40B4-BE49-F238E27FC236}">
                    <a16:creationId xmlns="" xmlns:a16="http://schemas.microsoft.com/office/drawing/2014/main" id="{4D87C615-9E34-495E-8406-FAEFC2F845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 xmlns:a16="http://schemas.microsoft.com/office/drawing/2014/main" id="{11A383A9-4CA6-4FAB-9F61-C5E53DBF8B2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 xmlns:a16="http://schemas.microsoft.com/office/drawing/2014/main" id="{D7B6069C-3205-4BBB-ADDF-D85A07E550C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 xmlns:a16="http://schemas.microsoft.com/office/drawing/2014/main" id="{98083F5B-DC24-40B3-92D2-BF90631145D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 xmlns:a16="http://schemas.microsoft.com/office/drawing/2014/main" id="{1AEA55FF-DDBB-4AA2-ACBD-9A4D56FFCC2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 xmlns:a16="http://schemas.microsoft.com/office/drawing/2014/main" id="{2E00B1FB-F492-483C-B4D3-893BE48D29E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 xmlns:a16="http://schemas.microsoft.com/office/drawing/2014/main" id="{576CFD40-49E1-465A-9B23-F9D980D9A4D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 xmlns:a16="http://schemas.microsoft.com/office/drawing/2014/main" id="{5D63EDB7-C852-43C0-9954-6F2196FABE8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 xmlns:a16="http://schemas.microsoft.com/office/drawing/2014/main" id="{316E726A-0F37-45E3-9BDF-42ECAA68F6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 xmlns:a16="http://schemas.microsoft.com/office/drawing/2014/main" id="{29E8E54E-8FB5-4650-AD2D-C65F3F53A99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 xmlns:a16="http://schemas.microsoft.com/office/drawing/2014/main" id="{33018142-C705-4D1B-8C27-83842B8D18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 xmlns:a16="http://schemas.microsoft.com/office/drawing/2014/main" id="{4B029D1D-41B1-45D6-8FC5-9EBEEEBD51C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 xmlns:a16="http://schemas.microsoft.com/office/drawing/2014/main" id="{238CE0A4-BE74-4418-8DB6-FC0A3910293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 xmlns:a16="http://schemas.microsoft.com/office/drawing/2014/main" id="{C5DC5DB6-FAE4-45E0-A0E5-E613B8D7E1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 xmlns:a16="http://schemas.microsoft.com/office/drawing/2014/main" id="{3FBB2B3B-650C-4D6B-BA13-A71D6CB8CD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 xmlns:a16="http://schemas.microsoft.com/office/drawing/2014/main" id="{AA61A363-0BE0-4381-9635-02A60AE9C1F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 xmlns:a16="http://schemas.microsoft.com/office/drawing/2014/main" id="{F363EFF4-A1A6-4E57-8128-D13002EAD07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 xmlns:a16="http://schemas.microsoft.com/office/drawing/2014/main" id="{744B3004-D3A0-4C95-8618-02CD578CCD2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 xmlns:a16="http://schemas.microsoft.com/office/drawing/2014/main" id="{48511694-389A-4FA7-950D-D0B63A422C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 xmlns:a16="http://schemas.microsoft.com/office/drawing/2014/main" id="{03CF007D-1A35-4653-994F-C5DC685C439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 xmlns:a16="http://schemas.microsoft.com/office/drawing/2014/main" id="{E268873C-3BA1-4848-8A1E-55D4416950F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 xmlns:a16="http://schemas.microsoft.com/office/drawing/2014/main" id="{6F28B5E8-5EF7-40C6-8012-75E3ADCB416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 xmlns:a16="http://schemas.microsoft.com/office/drawing/2014/main" id="{C4DD4F11-6920-4398-88A7-0C571FA3F94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 xmlns:a16="http://schemas.microsoft.com/office/drawing/2014/main" id="{B87C9D72-9386-43D4-9C27-2B0A676624B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 xmlns:a16="http://schemas.microsoft.com/office/drawing/2014/main" id="{6903FC60-7B4A-4E8D-B64E-A6570168D8D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 xmlns:a16="http://schemas.microsoft.com/office/drawing/2014/main" id="{1565646A-F4D1-434F-ACCE-BC14E5D049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 xmlns:a16="http://schemas.microsoft.com/office/drawing/2014/main" id="{EB5384FB-B917-47C4-9BEF-B81DFEE8C20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 xmlns:a16="http://schemas.microsoft.com/office/drawing/2014/main" id="{03934C7C-17F3-44A9-96A6-AC1E3AFE016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 xmlns:a16="http://schemas.microsoft.com/office/drawing/2014/main" id="{88AF32D4-0DB1-4F6F-8B2B-27519AB902E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 xmlns:a16="http://schemas.microsoft.com/office/drawing/2014/main" id="{E8FB5CFF-2F83-4320-9CD0-CCD78775EC5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 xmlns:a16="http://schemas.microsoft.com/office/drawing/2014/main" id="{C85CC5D7-8944-4B99-92D2-D827AB9C4F1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 xmlns:a16="http://schemas.microsoft.com/office/drawing/2014/main" id="{F55CCF6E-2B52-4B36-872D-542D0CDD70B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 xmlns:a16="http://schemas.microsoft.com/office/drawing/2014/main" id="{12D2E4E5-D86C-41AF-B664-F7E0773984A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 xmlns:a16="http://schemas.microsoft.com/office/drawing/2014/main" id="{1B38EA97-5B13-4977-B58D-0B28E2D8BA8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 xmlns:a16="http://schemas.microsoft.com/office/drawing/2014/main" id="{0CC35DD3-5BF6-4C99-93A1-C0F5ACAB7A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 xmlns:a16="http://schemas.microsoft.com/office/drawing/2014/main" id="{A69C8543-88BB-4CDA-8EF5-28506852106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 xmlns:a16="http://schemas.microsoft.com/office/drawing/2014/main" id="{A091AE30-82E9-4674-9E65-5042AB251C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 xmlns:a16="http://schemas.microsoft.com/office/drawing/2014/main" id="{9A3D2800-7BCF-4C76-9CCD-6962D5E5E7C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 xmlns:a16="http://schemas.microsoft.com/office/drawing/2014/main" id="{2AD91264-05B7-4454-AE8C-BAC45B33175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a:extLst>
                  <a:ext uri="{FF2B5EF4-FFF2-40B4-BE49-F238E27FC236}">
                    <a16:creationId xmlns="" xmlns:a16="http://schemas.microsoft.com/office/drawing/2014/main" id="{2047D64C-CE38-4EDA-8EA5-8A805D525AF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a:extLst>
                  <a:ext uri="{FF2B5EF4-FFF2-40B4-BE49-F238E27FC236}">
                    <a16:creationId xmlns="" xmlns:a16="http://schemas.microsoft.com/office/drawing/2014/main" id="{A3C33408-5D0E-4DE4-8945-9001979D3E8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 xmlns:a16="http://schemas.microsoft.com/office/drawing/2014/main" id="{E1AE14B5-3844-4A66-A8BC-CD8538C5624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 xmlns:a16="http://schemas.microsoft.com/office/drawing/2014/main" id="{5F78B15A-17F2-474B-A6B5-34B225EBA05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 xmlns:a16="http://schemas.microsoft.com/office/drawing/2014/main" id="{114C9FE9-2E7D-466C-978D-713D0A6624C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 xmlns:a16="http://schemas.microsoft.com/office/drawing/2014/main" id="{882ACEF4-C446-4969-92B5-8649558C27D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 xmlns:a16="http://schemas.microsoft.com/office/drawing/2014/main" id="{DDA39D67-86FF-418E-9876-AB14AFD7933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 xmlns:a16="http://schemas.microsoft.com/office/drawing/2014/main" id="{2D3BF31F-EEDE-4027-BAE2-CD14B138C54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 xmlns:a16="http://schemas.microsoft.com/office/drawing/2014/main" id="{F37BBBCA-15AD-4E11-813C-E58EE564FDB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Immagine 3" descr="Immagine che contiene fotografia, sedendo, uomo, monitor&#10;&#10;Descrizione generata automaticamente">
            <a:extLst>
              <a:ext uri="{FF2B5EF4-FFF2-40B4-BE49-F238E27FC236}">
                <a16:creationId xmlns="" xmlns:a16="http://schemas.microsoft.com/office/drawing/2014/main" id="{562273FE-6EF2-4E89-8CD0-4F48E71E078C}"/>
              </a:ext>
            </a:extLst>
          </p:cNvPr>
          <p:cNvPicPr>
            <a:picLocks noChangeAspect="1"/>
          </p:cNvPicPr>
          <p:nvPr/>
        </p:nvPicPr>
        <p:blipFill rotWithShape="1">
          <a:blip r:embed="rId3"/>
          <a:srcRect l="6689" r="9809" b="-3"/>
          <a:stretch/>
        </p:blipFill>
        <p:spPr>
          <a:xfrm>
            <a:off x="5959325" y="2806240"/>
            <a:ext cx="2902538" cy="2902537"/>
          </a:xfrm>
          <a:custGeom>
            <a:avLst/>
            <a:gdLst/>
            <a:ahLst/>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p:spPr>
      </p:pic>
      <p:pic>
        <p:nvPicPr>
          <p:cNvPr id="5" name="Immagine 4" descr="Immagine che contiene sedendo, tavolo, blu&#10;&#10;Descrizione generata automaticamente">
            <a:extLst>
              <a:ext uri="{FF2B5EF4-FFF2-40B4-BE49-F238E27FC236}">
                <a16:creationId xmlns="" xmlns:a16="http://schemas.microsoft.com/office/drawing/2014/main" id="{48F38938-B585-473C-B17C-B8428A9E1D33}"/>
              </a:ext>
            </a:extLst>
          </p:cNvPr>
          <p:cNvPicPr>
            <a:picLocks noChangeAspect="1"/>
          </p:cNvPicPr>
          <p:nvPr/>
        </p:nvPicPr>
        <p:blipFill rotWithShape="1">
          <a:blip r:embed="rId4"/>
          <a:srcRect t="8873" r="1"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3" name="Immagine 2">
            <a:extLst>
              <a:ext uri="{FF2B5EF4-FFF2-40B4-BE49-F238E27FC236}">
                <a16:creationId xmlns="" xmlns:a16="http://schemas.microsoft.com/office/drawing/2014/main" id="{0246B6BE-FDE6-4BB8-BF87-E0D24AD4D9D4}"/>
              </a:ext>
            </a:extLst>
          </p:cNvPr>
          <p:cNvPicPr>
            <a:picLocks noChangeAspect="1"/>
          </p:cNvPicPr>
          <p:nvPr/>
        </p:nvPicPr>
        <p:blipFill>
          <a:blip r:embed="rId5">
            <a:extLst>
              <a:ext uri="{28A0092B-C50C-407E-A947-70E740481C1C}">
                <a14:useLocalDpi xmlns:a14="http://schemas.microsoft.com/office/drawing/2010/main" val="0"/>
              </a:ext>
            </a:extLst>
          </a:blip>
          <a:srcRect t="4659" b="4659"/>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
        <p:nvSpPr>
          <p:cNvPr id="250" name="CasellaDiTesto 249">
            <a:extLst>
              <a:ext uri="{FF2B5EF4-FFF2-40B4-BE49-F238E27FC236}">
                <a16:creationId xmlns="" xmlns:a16="http://schemas.microsoft.com/office/drawing/2014/main" id="{E9DAA640-BEF8-4AA8-83ED-D0FE72128AEE}"/>
              </a:ext>
            </a:extLst>
          </p:cNvPr>
          <p:cNvSpPr txBox="1"/>
          <p:nvPr/>
        </p:nvSpPr>
        <p:spPr>
          <a:xfrm>
            <a:off x="8512" y="127041"/>
            <a:ext cx="6202836" cy="369332"/>
          </a:xfrm>
          <a:prstGeom prst="rect">
            <a:avLst/>
          </a:prstGeom>
          <a:noFill/>
        </p:spPr>
        <p:txBody>
          <a:bodyPr wrap="square">
            <a:spAutoFit/>
          </a:bodyPr>
          <a:lstStyle/>
          <a:p>
            <a:r>
              <a:rPr lang="it-IT" sz="1800" b="1" dirty="0">
                <a:solidFill>
                  <a:schemeClr val="accent2">
                    <a:lumMod val="40000"/>
                    <a:lumOff val="60000"/>
                  </a:schemeClr>
                </a:solidFill>
                <a:effectLst/>
                <a:uFill>
                  <a:solidFill>
                    <a:srgbClr val="000000"/>
                  </a:solidFill>
                </a:uFill>
                <a:latin typeface="Calisto MT" panose="02040603050505030304" pitchFamily="18" charset="0"/>
                <a:ea typeface="Arial Unicode MS"/>
                <a:cs typeface="Arial Unicode MS"/>
              </a:rPr>
              <a:t>RICORDANDO ALCUNE ATTIVITÀ 2019…</a:t>
            </a:r>
            <a:endParaRPr lang="it-IT" sz="1800" dirty="0">
              <a:solidFill>
                <a:schemeClr val="accent2">
                  <a:lumMod val="60000"/>
                  <a:lumOff val="40000"/>
                </a:schemeClr>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333172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 xmlns:a16="http://schemas.microsoft.com/office/drawing/2014/main" id="{2C6B77CB-082D-4BA1-894D-3EBC87248B6C}"/>
              </a:ext>
            </a:extLst>
          </p:cNvPr>
          <p:cNvSpPr>
            <a:spLocks noGrp="1"/>
          </p:cNvSpPr>
          <p:nvPr>
            <p:ph type="title"/>
          </p:nvPr>
        </p:nvSpPr>
        <p:spPr>
          <a:xfrm>
            <a:off x="5723789" y="720942"/>
            <a:ext cx="6559859" cy="4470400"/>
          </a:xfrm>
        </p:spPr>
        <p:txBody>
          <a:bodyPr vert="horz" lIns="91440" tIns="45720" rIns="91440" bIns="45720" rtlCol="0" anchor="b">
            <a:normAutofit fontScale="90000"/>
          </a:bodyPr>
          <a:lstStyle/>
          <a:p>
            <a:pPr>
              <a:lnSpc>
                <a:spcPct val="90000"/>
              </a:lnSpc>
            </a:pPr>
            <a:r>
              <a:rPr lang="en-US" dirty="0" err="1"/>
              <a:t>Questo</a:t>
            </a:r>
            <a:r>
              <a:rPr lang="en-US" dirty="0"/>
              <a:t> </a:t>
            </a:r>
            <a:r>
              <a:rPr lang="en-US" dirty="0" err="1"/>
              <a:t>tema</a:t>
            </a:r>
            <a:r>
              <a:rPr lang="en-US" dirty="0"/>
              <a:t> </a:t>
            </a:r>
            <a:r>
              <a:rPr lang="en-US" dirty="0" err="1"/>
              <a:t>della</a:t>
            </a:r>
            <a:r>
              <a:rPr lang="en-US" dirty="0"/>
              <a:t> vita </a:t>
            </a:r>
            <a:r>
              <a:rPr lang="en-US" dirty="0" err="1"/>
              <a:t>nascente</a:t>
            </a:r>
            <a:r>
              <a:rPr lang="en-US" dirty="0"/>
              <a:t> lo </a:t>
            </a:r>
            <a:r>
              <a:rPr lang="en-US" dirty="0" err="1"/>
              <a:t>sento</a:t>
            </a:r>
            <a:r>
              <a:rPr lang="en-US" dirty="0"/>
              <a:t> come un </a:t>
            </a:r>
            <a:r>
              <a:rPr lang="en-US" dirty="0" err="1"/>
              <a:t>problema</a:t>
            </a:r>
            <a:r>
              <a:rPr lang="en-US" dirty="0"/>
              <a:t> </a:t>
            </a:r>
            <a:r>
              <a:rPr lang="en-US" dirty="0" err="1"/>
              <a:t>drammatico</a:t>
            </a:r>
            <a:r>
              <a:rPr lang="en-US" dirty="0"/>
              <a:t> </a:t>
            </a:r>
            <a:r>
              <a:rPr lang="en-US" dirty="0" err="1"/>
              <a:t>perché</a:t>
            </a:r>
            <a:r>
              <a:rPr lang="en-US" dirty="0"/>
              <a:t> la </a:t>
            </a:r>
            <a:r>
              <a:rPr lang="en-US" dirty="0" err="1"/>
              <a:t>banalizzazione</a:t>
            </a:r>
            <a:r>
              <a:rPr lang="en-US" dirty="0"/>
              <a:t> </a:t>
            </a:r>
            <a:r>
              <a:rPr lang="en-US" dirty="0" err="1"/>
              <a:t>dell’aborto</a:t>
            </a:r>
            <a:r>
              <a:rPr lang="en-US" dirty="0"/>
              <a:t> è </a:t>
            </a:r>
            <a:r>
              <a:rPr lang="en-US" dirty="0" err="1"/>
              <a:t>stato</a:t>
            </a:r>
            <a:r>
              <a:rPr lang="en-US" dirty="0"/>
              <a:t> un </a:t>
            </a:r>
            <a:r>
              <a:rPr lang="en-US" dirty="0" err="1"/>
              <a:t>disastro</a:t>
            </a:r>
            <a:r>
              <a:rPr lang="en-US" dirty="0"/>
              <a:t> in </a:t>
            </a:r>
            <a:r>
              <a:rPr lang="en-US" dirty="0" err="1"/>
              <a:t>questi</a:t>
            </a:r>
            <a:r>
              <a:rPr lang="en-US" dirty="0"/>
              <a:t> </a:t>
            </a:r>
            <a:r>
              <a:rPr lang="en-US" dirty="0" err="1"/>
              <a:t>anni</a:t>
            </a:r>
            <a:r>
              <a:rPr lang="en-US" dirty="0"/>
              <a:t>…. </a:t>
            </a:r>
            <a:r>
              <a:rPr lang="en-US" dirty="0" err="1"/>
              <a:t>Aiutare</a:t>
            </a:r>
            <a:r>
              <a:rPr lang="en-US" dirty="0"/>
              <a:t> </a:t>
            </a:r>
            <a:r>
              <a:rPr lang="en-US" dirty="0" err="1"/>
              <a:t>tutti</a:t>
            </a:r>
            <a:r>
              <a:rPr lang="en-US" dirty="0"/>
              <a:t> ad </a:t>
            </a:r>
            <a:r>
              <a:rPr lang="en-US" dirty="0" err="1"/>
              <a:t>avere</a:t>
            </a:r>
            <a:r>
              <a:rPr lang="en-US" dirty="0"/>
              <a:t> idea di </a:t>
            </a:r>
            <a:r>
              <a:rPr lang="en-US" dirty="0" err="1"/>
              <a:t>che</a:t>
            </a:r>
            <a:r>
              <a:rPr lang="en-US" dirty="0"/>
              <a:t> </a:t>
            </a:r>
            <a:r>
              <a:rPr lang="en-US" dirty="0" err="1"/>
              <a:t>cosa</a:t>
            </a:r>
            <a:r>
              <a:rPr lang="en-US" dirty="0"/>
              <a:t> </a:t>
            </a:r>
            <a:r>
              <a:rPr lang="en-US" dirty="0" err="1"/>
              <a:t>c’è</a:t>
            </a:r>
            <a:r>
              <a:rPr lang="en-US" dirty="0"/>
              <a:t> in </a:t>
            </a:r>
            <a:r>
              <a:rPr lang="en-US" dirty="0" err="1"/>
              <a:t>gioco</a:t>
            </a:r>
            <a:r>
              <a:rPr lang="en-US" dirty="0"/>
              <a:t> </a:t>
            </a:r>
            <a:r>
              <a:rPr lang="en-US" dirty="0" err="1"/>
              <a:t>penso</a:t>
            </a:r>
            <a:r>
              <a:rPr lang="en-US" dirty="0"/>
              <a:t> </a:t>
            </a:r>
            <a:r>
              <a:rPr lang="en-US" dirty="0" err="1"/>
              <a:t>sia</a:t>
            </a:r>
            <a:r>
              <a:rPr lang="en-US" dirty="0"/>
              <a:t> </a:t>
            </a:r>
            <a:r>
              <a:rPr lang="en-US" dirty="0" err="1"/>
              <a:t>benedetto</a:t>
            </a:r>
            <a:r>
              <a:rPr lang="en-US" dirty="0"/>
              <a:t> da </a:t>
            </a:r>
            <a:r>
              <a:rPr lang="en-US" dirty="0" err="1"/>
              <a:t>Dio</a:t>
            </a:r>
            <a:r>
              <a:rPr lang="en-US" dirty="0"/>
              <a:t>. (S.E. Mario </a:t>
            </a:r>
            <a:r>
              <a:rPr lang="en-US" dirty="0" err="1"/>
              <a:t>delpini</a:t>
            </a:r>
            <a:r>
              <a:rPr lang="en-US" dirty="0"/>
              <a:t>) </a:t>
            </a:r>
            <a:endParaRPr lang="en-US" sz="3000" dirty="0"/>
          </a:p>
        </p:txBody>
      </p:sp>
      <p:pic>
        <p:nvPicPr>
          <p:cNvPr id="45" name="Picture 1">
            <a:extLst>
              <a:ext uri="{FF2B5EF4-FFF2-40B4-BE49-F238E27FC236}">
                <a16:creationId xmlns="" xmlns:a16="http://schemas.microsoft.com/office/drawing/2014/main" id="{B87C6903-3353-4622-8BDB-E9E5DA5BB6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151" y="95733"/>
            <a:ext cx="590663" cy="5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Oggetto 9">
            <a:extLst>
              <a:ext uri="{FF2B5EF4-FFF2-40B4-BE49-F238E27FC236}">
                <a16:creationId xmlns="" xmlns:a16="http://schemas.microsoft.com/office/drawing/2014/main" id="{BDA2BAB3-825E-4123-92BC-6E02D0AF76CA}"/>
              </a:ext>
            </a:extLst>
          </p:cNvPr>
          <p:cNvPicPr>
            <a:picLocks noChangeArrowheads="1"/>
          </p:cNvPicPr>
          <p:nvPr/>
        </p:nvPicPr>
        <p:blipFill>
          <a:blip r:embed="rId3" cstate="print">
            <a:extLst>
              <a:ext uri="{28A0092B-C50C-407E-A947-70E740481C1C}">
                <a14:useLocalDpi xmlns:a14="http://schemas.microsoft.com/office/drawing/2010/main" val="0"/>
              </a:ext>
            </a:extLst>
          </a:blip>
          <a:srcRect l="-4774" t="-33385" r="-8667" b="-49245"/>
          <a:stretch>
            <a:fillRect/>
          </a:stretch>
        </p:blipFill>
        <p:spPr bwMode="auto">
          <a:xfrm>
            <a:off x="1015759" y="242586"/>
            <a:ext cx="2279951" cy="38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magine 54">
            <a:extLst>
              <a:ext uri="{FF2B5EF4-FFF2-40B4-BE49-F238E27FC236}">
                <a16:creationId xmlns="" xmlns:a16="http://schemas.microsoft.com/office/drawing/2014/main" id="{7C82CAFC-2D2E-41CF-A51C-0762B7612D9F}"/>
              </a:ext>
            </a:extLst>
          </p:cNvPr>
          <p:cNvPicPr>
            <a:picLocks noChangeAspect="1"/>
          </p:cNvPicPr>
          <p:nvPr/>
        </p:nvPicPr>
        <p:blipFill>
          <a:blip r:embed="rId4" cstate="print"/>
          <a:stretch>
            <a:fillRect/>
          </a:stretch>
        </p:blipFill>
        <p:spPr>
          <a:xfrm>
            <a:off x="3454653" y="67298"/>
            <a:ext cx="762067" cy="499915"/>
          </a:xfrm>
          <a:prstGeom prst="rect">
            <a:avLst/>
          </a:prstGeom>
        </p:spPr>
      </p:pic>
      <p:pic>
        <p:nvPicPr>
          <p:cNvPr id="4" name="Immagine 3" descr="Immagine che contiene persona, interni, parete, gruppo&#10;&#10;Descrizione generata automaticamente">
            <a:extLst>
              <a:ext uri="{FF2B5EF4-FFF2-40B4-BE49-F238E27FC236}">
                <a16:creationId xmlns="" xmlns:a16="http://schemas.microsoft.com/office/drawing/2014/main" id="{2A1B448C-84F9-444F-999E-007CA6E4F2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151" y="1055802"/>
            <a:ext cx="5333371" cy="4470400"/>
          </a:xfrm>
          <a:prstGeom prst="rect">
            <a:avLst/>
          </a:prstGeom>
        </p:spPr>
      </p:pic>
      <p:sp>
        <p:nvSpPr>
          <p:cNvPr id="8" name="CasellaDiTesto 7">
            <a:extLst>
              <a:ext uri="{FF2B5EF4-FFF2-40B4-BE49-F238E27FC236}">
                <a16:creationId xmlns="" xmlns:a16="http://schemas.microsoft.com/office/drawing/2014/main" id="{5A6D783D-2778-4978-9CE1-E07CCEB02062}"/>
              </a:ext>
            </a:extLst>
          </p:cNvPr>
          <p:cNvSpPr txBox="1"/>
          <p:nvPr/>
        </p:nvSpPr>
        <p:spPr>
          <a:xfrm>
            <a:off x="561482" y="5835469"/>
            <a:ext cx="11151909" cy="830997"/>
          </a:xfrm>
          <a:prstGeom prst="rect">
            <a:avLst/>
          </a:prstGeom>
          <a:noFill/>
        </p:spPr>
        <p:txBody>
          <a:bodyPr wrap="square">
            <a:spAutoFit/>
          </a:bodyPr>
          <a:lstStyle/>
          <a:p>
            <a:r>
              <a:rPr lang="it-IT" sz="2400" dirty="0">
                <a:solidFill>
                  <a:schemeClr val="bg2">
                    <a:lumMod val="40000"/>
                    <a:lumOff val="60000"/>
                  </a:schemeClr>
                </a:solidFill>
                <a:effectLst/>
                <a:uFill>
                  <a:solidFill>
                    <a:srgbClr val="000000"/>
                  </a:solidFill>
                </a:uFill>
                <a:latin typeface="Calisto MT" panose="02040603050505030304" pitchFamily="18" charset="0"/>
                <a:ea typeface="Arial Unicode MS"/>
                <a:cs typeface="Arial Unicode MS"/>
              </a:rPr>
              <a:t>8 Maggio: L’incontro del Direttivo con il Cardinal </a:t>
            </a:r>
            <a:r>
              <a:rPr lang="it-IT" sz="2400" dirty="0" err="1">
                <a:solidFill>
                  <a:schemeClr val="bg2">
                    <a:lumMod val="40000"/>
                    <a:lumOff val="60000"/>
                  </a:schemeClr>
                </a:solidFill>
                <a:effectLst/>
                <a:uFill>
                  <a:solidFill>
                    <a:srgbClr val="000000"/>
                  </a:solidFill>
                </a:uFill>
                <a:latin typeface="Calisto MT" panose="02040603050505030304" pitchFamily="18" charset="0"/>
                <a:ea typeface="Arial Unicode MS"/>
                <a:cs typeface="Arial Unicode MS"/>
              </a:rPr>
              <a:t>Delpini</a:t>
            </a:r>
            <a:r>
              <a:rPr lang="it-IT" sz="2400" dirty="0">
                <a:solidFill>
                  <a:schemeClr val="bg2">
                    <a:lumMod val="40000"/>
                    <a:lumOff val="60000"/>
                  </a:schemeClr>
                </a:solidFill>
                <a:effectLst/>
                <a:uFill>
                  <a:solidFill>
                    <a:srgbClr val="000000"/>
                  </a:solidFill>
                </a:uFill>
                <a:latin typeface="Calisto MT" panose="02040603050505030304" pitchFamily="18" charset="0"/>
                <a:ea typeface="Arial Unicode MS"/>
                <a:cs typeface="Arial Unicode MS"/>
              </a:rPr>
              <a:t>, in qualità di Arcivescovo di Milano e Presidente CEL</a:t>
            </a:r>
            <a:endParaRPr lang="it-IT" sz="2400" dirty="0">
              <a:solidFill>
                <a:schemeClr val="bg2">
                  <a:lumMod val="40000"/>
                  <a:lumOff val="60000"/>
                </a:schemeClr>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3877835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48" name="Título 1">
            <a:extLst>
              <a:ext uri="{FF2B5EF4-FFF2-40B4-BE49-F238E27FC236}">
                <a16:creationId xmlns="" xmlns:a16="http://schemas.microsoft.com/office/drawing/2014/main" id="{0948757D-A0F1-4E25-B5E4-1C91A3D4A87A}"/>
              </a:ext>
            </a:extLst>
          </p:cNvPr>
          <p:cNvSpPr txBox="1">
            <a:spLocks/>
          </p:cNvSpPr>
          <p:nvPr/>
        </p:nvSpPr>
        <p:spPr>
          <a:xfrm>
            <a:off x="356753" y="1024863"/>
            <a:ext cx="4991220" cy="47323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a:solidFill>
                  <a:srgbClr val="000000"/>
                </a:solidFill>
                <a:effectLst/>
                <a:uFill>
                  <a:solidFill>
                    <a:srgbClr val="000000"/>
                  </a:solidFill>
                </a:uFill>
                <a:latin typeface="Calisto MT" panose="02040603050505030304" pitchFamily="18" charset="0"/>
                <a:ea typeface="Arial Unicode MS"/>
                <a:cs typeface="Arial Unicode MS"/>
              </a:rPr>
              <a:t> </a:t>
            </a:r>
            <a:endParaRPr lang="it-IT"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it-IT" sz="1800" dirty="0">
                <a:solidFill>
                  <a:srgbClr val="000000"/>
                </a:solidFill>
                <a:effectLst/>
                <a:uFill>
                  <a:solidFill>
                    <a:srgbClr val="000000"/>
                  </a:solidFill>
                </a:uFill>
                <a:latin typeface="Calisto MT" panose="02040603050505030304" pitchFamily="18" charset="0"/>
                <a:ea typeface="Arial Unicode MS"/>
                <a:cs typeface="Arial Unicode MS"/>
              </a:rPr>
              <a:t> </a:t>
            </a:r>
            <a:endParaRPr lang="it-IT" sz="2400" dirty="0">
              <a:solidFill>
                <a:srgbClr val="000000"/>
              </a:solidFill>
              <a:effectLst/>
              <a:uFill>
                <a:solidFill>
                  <a:srgbClr val="000000"/>
                </a:solidFill>
              </a:uFill>
              <a:latin typeface="Calisto MT" panose="02040603050505030304" pitchFamily="18" charset="0"/>
              <a:ea typeface="Arial Unicode MS"/>
              <a:cs typeface="Arial Unicode MS"/>
            </a:endParaRPr>
          </a:p>
          <a:p>
            <a:r>
              <a:rPr lang="it-IT" sz="2400" dirty="0">
                <a:solidFill>
                  <a:schemeClr val="bg2">
                    <a:lumMod val="40000"/>
                    <a:lumOff val="60000"/>
                  </a:schemeClr>
                </a:solidFill>
                <a:effectLst/>
                <a:uFill>
                  <a:solidFill>
                    <a:srgbClr val="000000"/>
                  </a:solidFill>
                </a:uFill>
                <a:latin typeface="Calisto MT" panose="02040603050505030304" pitchFamily="18" charset="0"/>
                <a:ea typeface="Arial Unicode MS"/>
                <a:cs typeface="Arial Unicode MS"/>
              </a:rPr>
              <a:t>Fine maggio: la visita al CAV S. Giuseppe di </a:t>
            </a:r>
            <a:r>
              <a:rPr lang="it-IT" sz="2400" dirty="0" err="1">
                <a:solidFill>
                  <a:schemeClr val="bg2">
                    <a:lumMod val="40000"/>
                    <a:lumOff val="60000"/>
                  </a:schemeClr>
                </a:solidFill>
                <a:effectLst/>
                <a:uFill>
                  <a:solidFill>
                    <a:srgbClr val="000000"/>
                  </a:solidFill>
                </a:uFill>
                <a:latin typeface="Calisto MT" panose="02040603050505030304" pitchFamily="18" charset="0"/>
                <a:ea typeface="Arial Unicode MS"/>
                <a:cs typeface="Arial Unicode MS"/>
              </a:rPr>
              <a:t>Lezha</a:t>
            </a:r>
            <a:r>
              <a:rPr lang="it-IT" sz="2400" dirty="0">
                <a:solidFill>
                  <a:schemeClr val="bg2">
                    <a:lumMod val="40000"/>
                    <a:lumOff val="60000"/>
                  </a:schemeClr>
                </a:solidFill>
                <a:effectLst/>
                <a:uFill>
                  <a:solidFill>
                    <a:srgbClr val="000000"/>
                  </a:solidFill>
                </a:uFill>
                <a:latin typeface="Calisto MT" panose="02040603050505030304" pitchFamily="18" charset="0"/>
                <a:ea typeface="Arial Unicode MS"/>
                <a:cs typeface="Arial Unicode MS"/>
              </a:rPr>
              <a:t>- Albania</a:t>
            </a:r>
          </a:p>
          <a:p>
            <a:r>
              <a:rPr lang="it-IT" sz="2400" dirty="0">
                <a:solidFill>
                  <a:srgbClr val="000000"/>
                </a:solidFill>
                <a:effectLst/>
                <a:uFill>
                  <a:solidFill>
                    <a:srgbClr val="000000"/>
                  </a:solidFill>
                </a:uFill>
                <a:latin typeface="Calisto MT" panose="02040603050505030304" pitchFamily="18" charset="0"/>
                <a:ea typeface="Arial Unicode MS"/>
                <a:cs typeface="Arial Unicode MS"/>
              </a:rPr>
              <a:t> </a:t>
            </a:r>
          </a:p>
          <a:p>
            <a:r>
              <a:rPr lang="it-IT" sz="2400" dirty="0">
                <a:solidFill>
                  <a:srgbClr val="000000"/>
                </a:solidFill>
                <a:effectLst/>
                <a:uFill>
                  <a:solidFill>
                    <a:srgbClr val="000000"/>
                  </a:solidFill>
                </a:uFill>
                <a:latin typeface="Calisto MT" panose="02040603050505030304" pitchFamily="18" charset="0"/>
                <a:ea typeface="Arial Unicode MS"/>
                <a:cs typeface="Arial Unicode MS"/>
              </a:rPr>
              <a:t> </a:t>
            </a:r>
          </a:p>
          <a:p>
            <a:r>
              <a:rPr lang="it-IT" sz="2400" dirty="0">
                <a:solidFill>
                  <a:schemeClr val="bg2">
                    <a:lumMod val="40000"/>
                    <a:lumOff val="60000"/>
                  </a:schemeClr>
                </a:solidFill>
                <a:effectLst/>
                <a:uFill>
                  <a:solidFill>
                    <a:srgbClr val="000000"/>
                  </a:solidFill>
                </a:uFill>
                <a:latin typeface="Calisto MT" panose="02040603050505030304" pitchFamily="18" charset="0"/>
                <a:ea typeface="Times New Roman" panose="02020603050405020304" pitchFamily="18" charset="0"/>
                <a:cs typeface="Calibri" panose="020F0502020204030204" pitchFamily="34" charset="0"/>
              </a:rPr>
              <a:t>1.6.2019</a:t>
            </a:r>
            <a:r>
              <a:rPr lang="it-IT" sz="2400" dirty="0">
                <a:solidFill>
                  <a:schemeClr val="bg2">
                    <a:lumMod val="40000"/>
                    <a:lumOff val="60000"/>
                  </a:schemeClr>
                </a:solidFill>
                <a:effectLst/>
                <a:uFill>
                  <a:solidFill>
                    <a:srgbClr val="000000"/>
                  </a:solidFill>
                </a:uFill>
                <a:latin typeface="Calisto MT" panose="02040603050505030304" pitchFamily="18" charset="0"/>
                <a:ea typeface="Arial Unicode MS"/>
                <a:cs typeface="Arial Unicode MS"/>
              </a:rPr>
              <a:t>:</a:t>
            </a:r>
            <a:r>
              <a:rPr lang="it-IT" sz="2400" dirty="0">
                <a:solidFill>
                  <a:schemeClr val="bg2">
                    <a:lumMod val="40000"/>
                    <a:lumOff val="60000"/>
                  </a:schemeClr>
                </a:solidFill>
                <a:effectLst/>
                <a:uFill>
                  <a:solidFill>
                    <a:srgbClr val="000000"/>
                  </a:solidFill>
                </a:uFill>
                <a:latin typeface="Calisto MT" panose="02040603050505030304" pitchFamily="18" charset="0"/>
                <a:ea typeface="Times New Roman" panose="02020603050405020304" pitchFamily="18" charset="0"/>
                <a:cs typeface="Calibri" panose="020F0502020204030204" pitchFamily="34" charset="0"/>
              </a:rPr>
              <a:t> l’approvazione del nuovo Statuto </a:t>
            </a:r>
            <a:endParaRPr lang="it-IT" sz="2400" dirty="0">
              <a:solidFill>
                <a:schemeClr val="bg2">
                  <a:lumMod val="40000"/>
                  <a:lumOff val="60000"/>
                </a:schemeClr>
              </a:solidFill>
              <a:effectLst/>
              <a:uFill>
                <a:solidFill>
                  <a:srgbClr val="000000"/>
                </a:solidFill>
              </a:uFill>
              <a:latin typeface="Calisto MT" panose="02040603050505030304" pitchFamily="18" charset="0"/>
              <a:ea typeface="Arial Unicode MS"/>
              <a:cs typeface="Arial Unicode MS"/>
            </a:endParaRPr>
          </a:p>
          <a:p>
            <a:r>
              <a:rPr lang="it-IT" sz="2400" dirty="0">
                <a:solidFill>
                  <a:schemeClr val="bg2">
                    <a:lumMod val="40000"/>
                    <a:lumOff val="60000"/>
                  </a:schemeClr>
                </a:solidFill>
                <a:effectLst/>
                <a:uFill>
                  <a:solidFill>
                    <a:srgbClr val="000000"/>
                  </a:solidFill>
                </a:uFill>
                <a:latin typeface="Calisto MT" panose="02040603050505030304" pitchFamily="18" charset="0"/>
                <a:ea typeface="Times New Roman" panose="02020603050405020304" pitchFamily="18" charset="0"/>
                <a:cs typeface="Calibri" panose="020F0502020204030204" pitchFamily="34" charset="0"/>
              </a:rPr>
              <a:t> </a:t>
            </a:r>
            <a:endParaRPr lang="it-IT" sz="2400" dirty="0">
              <a:solidFill>
                <a:schemeClr val="bg2">
                  <a:lumMod val="40000"/>
                  <a:lumOff val="60000"/>
                </a:schemeClr>
              </a:solidFill>
              <a:effectLst/>
              <a:uFill>
                <a:solidFill>
                  <a:srgbClr val="000000"/>
                </a:solidFill>
              </a:uFill>
              <a:latin typeface="Calisto MT" panose="02040603050505030304" pitchFamily="18" charset="0"/>
              <a:ea typeface="Arial Unicode MS"/>
              <a:cs typeface="Arial Unicode MS"/>
            </a:endParaRPr>
          </a:p>
          <a:p>
            <a:r>
              <a:rPr lang="it-IT" sz="2400" dirty="0">
                <a:solidFill>
                  <a:schemeClr val="bg2">
                    <a:lumMod val="40000"/>
                    <a:lumOff val="60000"/>
                  </a:schemeClr>
                </a:solidFill>
                <a:effectLst/>
                <a:uFill>
                  <a:solidFill>
                    <a:srgbClr val="000000"/>
                  </a:solidFill>
                </a:uFill>
                <a:latin typeface="Calisto MT" panose="02040603050505030304" pitchFamily="18" charset="0"/>
                <a:ea typeface="Times New Roman" panose="02020603050405020304" pitchFamily="18" charset="0"/>
                <a:cs typeface="Calibri" panose="020F0502020204030204" pitchFamily="34" charset="0"/>
              </a:rPr>
              <a:t>… e la premiazione dei vincitori del concorso</a:t>
            </a:r>
            <a:endParaRPr lang="it-IT" sz="2400" dirty="0">
              <a:solidFill>
                <a:schemeClr val="bg2">
                  <a:lumMod val="40000"/>
                  <a:lumOff val="60000"/>
                </a:schemeClr>
              </a:solidFill>
              <a:effectLst/>
              <a:uFill>
                <a:solidFill>
                  <a:srgbClr val="000000"/>
                </a:solidFill>
              </a:uFill>
              <a:latin typeface="Calisto MT" panose="02040603050505030304" pitchFamily="18" charset="0"/>
              <a:ea typeface="Arial Unicode MS"/>
              <a:cs typeface="Arial Unicode MS"/>
            </a:endParaRPr>
          </a:p>
          <a:p>
            <a:r>
              <a:rPr lang="it-IT" sz="1800" dirty="0">
                <a:solidFill>
                  <a:srgbClr val="000000"/>
                </a:solidFill>
                <a:effectLst/>
                <a:uFill>
                  <a:solidFill>
                    <a:srgbClr val="000000"/>
                  </a:solidFill>
                </a:uFill>
                <a:latin typeface="Calisto MT" panose="02040603050505030304" pitchFamily="18" charset="0"/>
                <a:ea typeface="Times New Roman" panose="02020603050405020304" pitchFamily="18" charset="0"/>
                <a:cs typeface="Calibri" panose="020F0502020204030204" pitchFamily="34" charset="0"/>
              </a:rPr>
              <a:t> </a:t>
            </a:r>
            <a:endParaRPr lang="it-IT"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it-IT" sz="1800" dirty="0">
                <a:solidFill>
                  <a:srgbClr val="000000"/>
                </a:solidFill>
                <a:effectLst/>
                <a:uFill>
                  <a:solidFill>
                    <a:srgbClr val="000000"/>
                  </a:solidFill>
                </a:uFill>
                <a:latin typeface="Calisto MT" panose="02040603050505030304" pitchFamily="18" charset="0"/>
                <a:ea typeface="Arial Unicode MS"/>
                <a:cs typeface="Arial Unicode MS"/>
              </a:rPr>
              <a:t> </a:t>
            </a:r>
            <a:endParaRPr lang="en-US" sz="2800" cap="none" spc="35" dirty="0">
              <a:latin typeface="Calisto MT" panose="02040603050505030304" pitchFamily="18" charset="0"/>
              <a:ea typeface="+mn-ea"/>
              <a:cs typeface="+mn-cs"/>
            </a:endParaRPr>
          </a:p>
        </p:txBody>
      </p:sp>
      <p:grpSp>
        <p:nvGrpSpPr>
          <p:cNvPr id="376" name="Group 375">
            <a:extLst>
              <a:ext uri="{FF2B5EF4-FFF2-40B4-BE49-F238E27FC236}">
                <a16:creationId xmlns="" xmlns:a16="http://schemas.microsoft.com/office/drawing/2014/main" id="{590820A0-B14B-4F1C-8DDA-174AC2B1471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21267604">
            <a:off x="8565602" y="3905595"/>
            <a:ext cx="3639934" cy="3163289"/>
            <a:chOff x="5281603" y="104899"/>
            <a:chExt cx="6910397" cy="6005491"/>
          </a:xfrm>
        </p:grpSpPr>
        <p:sp>
          <p:nvSpPr>
            <p:cNvPr id="377" name="Freeform 98">
              <a:extLst>
                <a:ext uri="{FF2B5EF4-FFF2-40B4-BE49-F238E27FC236}">
                  <a16:creationId xmlns="" xmlns:a16="http://schemas.microsoft.com/office/drawing/2014/main" id="{A0B952A8-34E8-46AE-B7EC-D9FB3BF1EE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a:extLst>
                <a:ext uri="{FF2B5EF4-FFF2-40B4-BE49-F238E27FC236}">
                  <a16:creationId xmlns="" xmlns:a16="http://schemas.microsoft.com/office/drawing/2014/main" id="{77C0821D-1BFC-498C-BEE4-6CE6B6B2C43E}"/>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379" name="Straight Connector 378">
                <a:extLst>
                  <a:ext uri="{FF2B5EF4-FFF2-40B4-BE49-F238E27FC236}">
                    <a16:creationId xmlns="" xmlns:a16="http://schemas.microsoft.com/office/drawing/2014/main" id="{8CAE6635-A640-4DF6-8A57-8989A6B7B8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 xmlns:a16="http://schemas.microsoft.com/office/drawing/2014/main" id="{BA16D7B4-883D-4B71-A28E-8BDCD687E8C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 xmlns:a16="http://schemas.microsoft.com/office/drawing/2014/main" id="{B72A9B10-2C9E-4DDF-8C99-874229A492B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 xmlns:a16="http://schemas.microsoft.com/office/drawing/2014/main" id="{6EF75B38-CC94-4DE1-A968-D9E320A9268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 xmlns:a16="http://schemas.microsoft.com/office/drawing/2014/main" id="{F0E9350D-D958-4D62-8379-58ADFF95451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 xmlns:a16="http://schemas.microsoft.com/office/drawing/2014/main" id="{61CA4590-01F5-4F10-A727-F0EE16FD3E0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 xmlns:a16="http://schemas.microsoft.com/office/drawing/2014/main" id="{34D2BBC3-F36B-4D06-BCA7-F71AD669802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 xmlns:a16="http://schemas.microsoft.com/office/drawing/2014/main" id="{09AD5E0B-9B13-4228-A23D-83F17DD01A1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 xmlns:a16="http://schemas.microsoft.com/office/drawing/2014/main" id="{3E153321-B19E-4FA5-8A22-05A91F2AC43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 xmlns:a16="http://schemas.microsoft.com/office/drawing/2014/main" id="{8CB9B077-591C-4298-888F-32BB6D0AB6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 xmlns:a16="http://schemas.microsoft.com/office/drawing/2014/main" id="{F6FAFF7A-3D2E-40E1-961C-C2875D67D3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 xmlns:a16="http://schemas.microsoft.com/office/drawing/2014/main" id="{37AB21FA-AE5F-4714-968F-356DEE791F5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 xmlns:a16="http://schemas.microsoft.com/office/drawing/2014/main" id="{6A657826-1C0D-47DD-9B11-E93A32B64C3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 xmlns:a16="http://schemas.microsoft.com/office/drawing/2014/main" id="{C0DC7092-7C59-441C-9840-7163FAB2D60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 xmlns:a16="http://schemas.microsoft.com/office/drawing/2014/main" id="{356E4341-2683-4149-A265-F498A3B79AA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 xmlns:a16="http://schemas.microsoft.com/office/drawing/2014/main" id="{12D68886-7F13-46BC-9D15-BAF1B45EC3E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 xmlns:a16="http://schemas.microsoft.com/office/drawing/2014/main" id="{B17C4A21-61C9-400C-B013-440B0338B67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 xmlns:a16="http://schemas.microsoft.com/office/drawing/2014/main" id="{FDB85B97-7A10-452C-95EB-4CBC73A7292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 xmlns:a16="http://schemas.microsoft.com/office/drawing/2014/main" id="{C5A1D773-A4DC-4A3D-BB9D-E056BAC3B7A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 xmlns:a16="http://schemas.microsoft.com/office/drawing/2014/main" id="{9A7184E7-1D5B-4687-8ADC-B776C1EFB28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 xmlns:a16="http://schemas.microsoft.com/office/drawing/2014/main" id="{332D3DC5-864B-4B44-9E09-2FE1AD048A5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 xmlns:a16="http://schemas.microsoft.com/office/drawing/2014/main" id="{50DB5CCD-3BBF-45CE-B561-4579A82BD0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 xmlns:a16="http://schemas.microsoft.com/office/drawing/2014/main" id="{81DD1944-44B9-4A99-A105-7C364538CAC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 xmlns:a16="http://schemas.microsoft.com/office/drawing/2014/main" id="{45ACDF35-7550-4E16-9914-613447CC0FF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 xmlns:a16="http://schemas.microsoft.com/office/drawing/2014/main" id="{3BE9C83A-DEB3-4D63-A163-8223B681406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 xmlns:a16="http://schemas.microsoft.com/office/drawing/2014/main" id="{76FFC901-4314-4DC8-BCF5-34E1ACC591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 xmlns:a16="http://schemas.microsoft.com/office/drawing/2014/main" id="{5ACA1D64-7220-4CB4-9BF1-69B45B4822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 xmlns:a16="http://schemas.microsoft.com/office/drawing/2014/main" id="{E565C435-F20D-4ACD-921E-A46F19D671B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 xmlns:a16="http://schemas.microsoft.com/office/drawing/2014/main" id="{988848F1-0711-4763-BC8B-76970B5C860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 xmlns:a16="http://schemas.microsoft.com/office/drawing/2014/main" id="{CF1F2F9F-1FE7-4945-95B9-09731BE9549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 xmlns:a16="http://schemas.microsoft.com/office/drawing/2014/main" id="{FD030805-517F-4B88-A49B-B0E89A0A9CF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 xmlns:a16="http://schemas.microsoft.com/office/drawing/2014/main" id="{A51D02D9-7DCC-42F6-BBD4-62F841ED428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 xmlns:a16="http://schemas.microsoft.com/office/drawing/2014/main" id="{70B07484-4B4C-4B4E-9841-E455CCF19FC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 xmlns:a16="http://schemas.microsoft.com/office/drawing/2014/main" id="{3183CA18-F3C2-4329-AC85-63B53C6A635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 xmlns:a16="http://schemas.microsoft.com/office/drawing/2014/main" id="{5F40AEE3-A69A-4F08-95EC-D4427E24612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 xmlns:a16="http://schemas.microsoft.com/office/drawing/2014/main" id="{192C26C7-E36B-4C29-9C8B-963C7C350D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 xmlns:a16="http://schemas.microsoft.com/office/drawing/2014/main" id="{EA2AB60F-895F-49A6-A514-5EDE49E67C1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 xmlns:a16="http://schemas.microsoft.com/office/drawing/2014/main" id="{2A53213F-862F-474E-9DE6-F06F3F344CC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 xmlns:a16="http://schemas.microsoft.com/office/drawing/2014/main" id="{8D556880-E892-4297-B930-959E868A1FE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 xmlns:a16="http://schemas.microsoft.com/office/drawing/2014/main" id="{F786BA14-25A0-4244-92EE-40B324E3236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 xmlns:a16="http://schemas.microsoft.com/office/drawing/2014/main" id="{54A8FE26-68CA-4ED2-AC18-175CCD3855C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 xmlns:a16="http://schemas.microsoft.com/office/drawing/2014/main" id="{A02032B0-7225-492F-A909-4A5FA8B1CA7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 xmlns:a16="http://schemas.microsoft.com/office/drawing/2014/main" id="{1AA3885E-E420-40C5-8B05-E5167027DD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 xmlns:a16="http://schemas.microsoft.com/office/drawing/2014/main" id="{DA973D3B-A048-46C9-8DA7-6792F2F949F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 xmlns:a16="http://schemas.microsoft.com/office/drawing/2014/main" id="{7BAEE237-4C03-4C0B-9951-EB14A53620C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 xmlns:a16="http://schemas.microsoft.com/office/drawing/2014/main" id="{4E1D87A6-7BC8-4BD7-A2B9-B64555B750B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 xmlns:a16="http://schemas.microsoft.com/office/drawing/2014/main" id="{617DFB34-0FF3-45E0-86D1-14367FD4E1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 xmlns:a16="http://schemas.microsoft.com/office/drawing/2014/main" id="{FB72F8F4-90B4-4099-B7E7-4F060A017DC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 xmlns:a16="http://schemas.microsoft.com/office/drawing/2014/main" id="{59A58548-CA86-4B09-9534-0B9F46F1C61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 xmlns:a16="http://schemas.microsoft.com/office/drawing/2014/main" id="{1395729B-8C0E-41B8-B3ED-3E25B3289D6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 xmlns:a16="http://schemas.microsoft.com/office/drawing/2014/main" id="{A3910024-5A98-44CB-96D6-6F18BEE2B1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 xmlns:a16="http://schemas.microsoft.com/office/drawing/2014/main" id="{271B185B-BD9C-4F33-A1CA-8053DC4F18F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 xmlns:a16="http://schemas.microsoft.com/office/drawing/2014/main" id="{7D04AC18-163B-4734-89C3-160679520D6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 xmlns:a16="http://schemas.microsoft.com/office/drawing/2014/main" id="{F08A3168-5207-4A96-AF77-4442A6DD406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 xmlns:a16="http://schemas.microsoft.com/office/drawing/2014/main" id="{F103104E-3B79-4584-BC67-1617345678C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 xmlns:a16="http://schemas.microsoft.com/office/drawing/2014/main" id="{DAE2661F-465D-44F7-832A-93816854D49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 xmlns:a16="http://schemas.microsoft.com/office/drawing/2014/main" id="{26351CA6-C76B-4C66-9378-C385BBE402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 xmlns:a16="http://schemas.microsoft.com/office/drawing/2014/main" id="{242756B9-0921-4B55-B129-1C794D4FDA7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2" name="Straight Connector 436">
                <a:extLst>
                  <a:ext uri="{FF2B5EF4-FFF2-40B4-BE49-F238E27FC236}">
                    <a16:creationId xmlns="" xmlns:a16="http://schemas.microsoft.com/office/drawing/2014/main" id="{737841ED-C77C-4824-BBDB-A4AD5CC4C77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 xmlns:a16="http://schemas.microsoft.com/office/drawing/2014/main" id="{04E74C45-8542-46B2-AAA4-9749090683F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 xmlns:a16="http://schemas.microsoft.com/office/drawing/2014/main" id="{2B975665-5AAD-40D4-AC00-1047ED6593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 xmlns:a16="http://schemas.microsoft.com/office/drawing/2014/main" id="{B046CFA9-FF2B-4D62-8063-8D68FF4801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 xmlns:a16="http://schemas.microsoft.com/office/drawing/2014/main" id="{E50C0FC6-86F2-4AAC-9174-25FB83DA6F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 xmlns:a16="http://schemas.microsoft.com/office/drawing/2014/main" id="{88652921-868F-4CCF-B70C-034DAD2E76D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 xmlns:a16="http://schemas.microsoft.com/office/drawing/2014/main" id="{02A55E7D-1C8A-4438-A99F-3ACAC87A774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 xmlns:a16="http://schemas.microsoft.com/office/drawing/2014/main" id="{43610C07-2EF7-4475-AF6C-9CA4C0645F5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 xmlns:a16="http://schemas.microsoft.com/office/drawing/2014/main" id="{B17D69AF-D03D-4514-A534-475B1759126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 xmlns:a16="http://schemas.microsoft.com/office/drawing/2014/main" id="{570FDC14-72EE-470D-876E-65174136582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 xmlns:a16="http://schemas.microsoft.com/office/drawing/2014/main" id="{8BEAC2A8-991D-4B96-ABE3-9A32625B222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 xmlns:a16="http://schemas.microsoft.com/office/drawing/2014/main" id="{E4FDD02D-2AD2-4A6C-BBC9-15591F457B8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 xmlns:a16="http://schemas.microsoft.com/office/drawing/2014/main" id="{F6844DDA-5D96-4DEA-A208-28BBA359011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 xmlns:a16="http://schemas.microsoft.com/office/drawing/2014/main" id="{A96F2E86-56F4-4B0C-8D83-55D2865C87B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 xmlns:a16="http://schemas.microsoft.com/office/drawing/2014/main" id="{C193D075-DE33-4AD6-937B-FC2912872EE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 xmlns:a16="http://schemas.microsoft.com/office/drawing/2014/main" id="{B59EA056-638E-430D-AE76-796F1ED38BD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 xmlns:a16="http://schemas.microsoft.com/office/drawing/2014/main" id="{8D75FB12-06AB-46A1-BFE4-D16F35625CB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 xmlns:a16="http://schemas.microsoft.com/office/drawing/2014/main" id="{351D4855-B924-45D6-A884-31A6BC96308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 xmlns:a16="http://schemas.microsoft.com/office/drawing/2014/main" id="{8397D34C-609D-44DB-AFF8-75858A4F313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 xmlns:a16="http://schemas.microsoft.com/office/drawing/2014/main" id="{2EA17769-C4B1-4138-875F-A58D5D84979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459" name="Group 458">
            <a:extLst>
              <a:ext uri="{FF2B5EF4-FFF2-40B4-BE49-F238E27FC236}">
                <a16:creationId xmlns="" xmlns:a16="http://schemas.microsoft.com/office/drawing/2014/main" id="{3B02E948-8CD2-4C3C-9E5D-262DAC3C965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5392608">
            <a:off x="7397406" y="-618857"/>
            <a:ext cx="4915057" cy="4271437"/>
            <a:chOff x="5281603" y="104899"/>
            <a:chExt cx="6910397" cy="6005491"/>
          </a:xfrm>
        </p:grpSpPr>
        <p:sp>
          <p:nvSpPr>
            <p:cNvPr id="460" name="Freeform 17">
              <a:extLst>
                <a:ext uri="{FF2B5EF4-FFF2-40B4-BE49-F238E27FC236}">
                  <a16:creationId xmlns="" xmlns:a16="http://schemas.microsoft.com/office/drawing/2014/main" id="{F8E025EC-8201-4DC5-B858-C2EEA8121D7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1" name="Group 460">
              <a:extLst>
                <a:ext uri="{FF2B5EF4-FFF2-40B4-BE49-F238E27FC236}">
                  <a16:creationId xmlns="" xmlns:a16="http://schemas.microsoft.com/office/drawing/2014/main" id="{5D00349E-7825-4D5D-81A3-6A5FB2D95D8A}"/>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462" name="Straight Connector 461">
                <a:extLst>
                  <a:ext uri="{FF2B5EF4-FFF2-40B4-BE49-F238E27FC236}">
                    <a16:creationId xmlns="" xmlns:a16="http://schemas.microsoft.com/office/drawing/2014/main" id="{2B0493F4-7EE3-40BC-9693-4C301169767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 xmlns:a16="http://schemas.microsoft.com/office/drawing/2014/main" id="{05D627BB-BD2B-4E33-837E-94DABD948C1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 xmlns:a16="http://schemas.microsoft.com/office/drawing/2014/main" id="{0948FD7F-4A95-419F-9592-F1AE43EB39D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 xmlns:a16="http://schemas.microsoft.com/office/drawing/2014/main" id="{76D13955-7897-45BF-AE8D-F635DE7296B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 xmlns:a16="http://schemas.microsoft.com/office/drawing/2014/main" id="{AD38C1DF-38DA-4D6D-AEDD-F23C5310458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 xmlns:a16="http://schemas.microsoft.com/office/drawing/2014/main" id="{5618B3C8-757B-4262-8325-56E79801FFF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 xmlns:a16="http://schemas.microsoft.com/office/drawing/2014/main" id="{5BC63D8C-C95A-4588-AEC8-83438699A3A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 xmlns:a16="http://schemas.microsoft.com/office/drawing/2014/main" id="{E1EBAFC9-1157-4512-A58B-E8DBDCB0E00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 xmlns:a16="http://schemas.microsoft.com/office/drawing/2014/main" id="{D5C42AD4-0C0A-44F8-BEF5-76D798BB143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 xmlns:a16="http://schemas.microsoft.com/office/drawing/2014/main" id="{FA2FDF3F-1D8B-4D7F-9713-D2785051C42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 xmlns:a16="http://schemas.microsoft.com/office/drawing/2014/main" id="{CE5C02B7-5014-410B-A59B-ABA9017C96A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 xmlns:a16="http://schemas.microsoft.com/office/drawing/2014/main" id="{FA738C92-C3B6-43D5-A718-230FE5A78A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 xmlns:a16="http://schemas.microsoft.com/office/drawing/2014/main" id="{A7FDBFA0-A00A-4C49-A38C-5197E28B1E5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 xmlns:a16="http://schemas.microsoft.com/office/drawing/2014/main" id="{162F2930-B81B-47BF-BAB6-6CD862E0AC0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 xmlns:a16="http://schemas.microsoft.com/office/drawing/2014/main" id="{BDB0E661-1786-4C8B-B4AA-1C46DBB09FB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 xmlns:a16="http://schemas.microsoft.com/office/drawing/2014/main" id="{EAE039B6-9B91-4DF7-B2E1-BEC620E8AF7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 xmlns:a16="http://schemas.microsoft.com/office/drawing/2014/main" id="{A09B3898-68D4-4032-973C-3297FA2A0B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 xmlns:a16="http://schemas.microsoft.com/office/drawing/2014/main" id="{56FDF469-A729-4C34-9A4E-FC7F50FB6EE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 xmlns:a16="http://schemas.microsoft.com/office/drawing/2014/main" id="{B42661BA-C51F-493E-BA84-7E8E02647BE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 xmlns:a16="http://schemas.microsoft.com/office/drawing/2014/main" id="{BCA6BFC1-5596-4F25-8834-B82EC76C03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 xmlns:a16="http://schemas.microsoft.com/office/drawing/2014/main" id="{ADC0C4EA-8B26-488D-842A-8492C28EFA7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 xmlns:a16="http://schemas.microsoft.com/office/drawing/2014/main" id="{1365199F-3DA2-4ECE-8AA0-B37E7E3AFBB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 xmlns:a16="http://schemas.microsoft.com/office/drawing/2014/main" id="{9F8EAD3C-6628-48E5-A004-B34EFF17E23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 xmlns:a16="http://schemas.microsoft.com/office/drawing/2014/main" id="{8627E51D-F7F3-432F-B018-3390B0A3E2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 xmlns:a16="http://schemas.microsoft.com/office/drawing/2014/main" id="{B0A796D9-B9B7-497E-91F4-257D2CCAA2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 xmlns:a16="http://schemas.microsoft.com/office/drawing/2014/main" id="{E4E17776-2D77-4801-AFE4-553D807E014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 xmlns:a16="http://schemas.microsoft.com/office/drawing/2014/main" id="{AF653420-3C79-432A-9CAB-6A4AEC545BE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 xmlns:a16="http://schemas.microsoft.com/office/drawing/2014/main" id="{CB4F431F-451E-4136-B596-17B6396321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 xmlns:a16="http://schemas.microsoft.com/office/drawing/2014/main" id="{75E18572-BE7A-4234-B454-FD38ABFAE2F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 xmlns:a16="http://schemas.microsoft.com/office/drawing/2014/main" id="{5EB9F985-7C1A-4BFE-A4DC-F35AA0D04EC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 xmlns:a16="http://schemas.microsoft.com/office/drawing/2014/main" id="{500648B4-39E6-409B-A151-2A6CC6D3C4A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 xmlns:a16="http://schemas.microsoft.com/office/drawing/2014/main" id="{013A2463-A9F5-45B4-804E-5595FAE42CF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 xmlns:a16="http://schemas.microsoft.com/office/drawing/2014/main" id="{CBF3193A-025E-4BE6-9AD5-D3106F9D78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 xmlns:a16="http://schemas.microsoft.com/office/drawing/2014/main" id="{E2832A9B-55E5-494A-A717-3617EDD1F2C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 xmlns:a16="http://schemas.microsoft.com/office/drawing/2014/main" id="{CC0DA7BF-4BD6-46F6-91A1-E38E259FC7F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 xmlns:a16="http://schemas.microsoft.com/office/drawing/2014/main" id="{87B5F7E4-8A2A-468D-8EF3-6D7171EBC00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 xmlns:a16="http://schemas.microsoft.com/office/drawing/2014/main" id="{F6A8F3CE-3B42-4770-8933-7C9BCA91B63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 xmlns:a16="http://schemas.microsoft.com/office/drawing/2014/main" id="{6224EF38-8522-4A6A-BA96-BAAB1A136C4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 xmlns:a16="http://schemas.microsoft.com/office/drawing/2014/main" id="{42B702F4-3A4F-475E-A874-62BA9C76A0D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 xmlns:a16="http://schemas.microsoft.com/office/drawing/2014/main" id="{1BF12728-61DB-4CA7-BFEA-C67E21001E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 xmlns:a16="http://schemas.microsoft.com/office/drawing/2014/main" id="{2A114F6C-B377-4620-9C72-92D0FA5095D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 xmlns:a16="http://schemas.microsoft.com/office/drawing/2014/main" id="{185FB219-37DC-4CBB-BDEF-43EF98EB00C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 xmlns:a16="http://schemas.microsoft.com/office/drawing/2014/main" id="{2060F2EE-256C-4A23-A980-9C317EA5F16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 xmlns:a16="http://schemas.microsoft.com/office/drawing/2014/main" id="{52F37857-F893-4D54-B377-60870C91BC1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 xmlns:a16="http://schemas.microsoft.com/office/drawing/2014/main" id="{F5DEA293-2202-41FF-B5FE-71F06BAA693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 xmlns:a16="http://schemas.microsoft.com/office/drawing/2014/main" id="{A9C59CAC-07BD-4C27-8926-C55E46BD103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 xmlns:a16="http://schemas.microsoft.com/office/drawing/2014/main" id="{480FA13A-0B04-4946-9A24-2701584E2D0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 xmlns:a16="http://schemas.microsoft.com/office/drawing/2014/main" id="{488CE1CC-C8B3-470F-9512-B590AF9DEB9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 xmlns:a16="http://schemas.microsoft.com/office/drawing/2014/main" id="{7C1809CD-B912-4E69-A5A5-94EA27B2807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 xmlns:a16="http://schemas.microsoft.com/office/drawing/2014/main" id="{FB9E3C6C-40C8-4A98-B0AF-C45C414845A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 xmlns:a16="http://schemas.microsoft.com/office/drawing/2014/main" id="{DBE61EAD-B3F8-4E77-B3B6-0A3374C0F22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 xmlns:a16="http://schemas.microsoft.com/office/drawing/2014/main" id="{4303657B-9569-4CB6-A870-F7D678DE67F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 xmlns:a16="http://schemas.microsoft.com/office/drawing/2014/main" id="{C95E1DFB-B252-4CBC-95A8-D1DC68A1859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 xmlns:a16="http://schemas.microsoft.com/office/drawing/2014/main" id="{2D7B24AC-E1C7-4A27-BACA-0AE3C159FD6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 xmlns:a16="http://schemas.microsoft.com/office/drawing/2014/main" id="{97ECB039-4BBD-4991-8C57-7D90D4A22C1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 xmlns:a16="http://schemas.microsoft.com/office/drawing/2014/main" id="{38517C97-1250-4775-B725-2CBD677C3F2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 xmlns:a16="http://schemas.microsoft.com/office/drawing/2014/main" id="{C9679D68-007E-47A6-A882-07A8088B5C6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 xmlns:a16="http://schemas.microsoft.com/office/drawing/2014/main" id="{767BAF92-FB48-468A-B633-46749349E51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3" name="Straight Connector 583">
                <a:extLst>
                  <a:ext uri="{FF2B5EF4-FFF2-40B4-BE49-F238E27FC236}">
                    <a16:creationId xmlns="" xmlns:a16="http://schemas.microsoft.com/office/drawing/2014/main" id="{2875629C-FBE1-4E58-82B5-53DBC3ABD06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 xmlns:a16="http://schemas.microsoft.com/office/drawing/2014/main" id="{CC29FC6C-B918-40F3-AAAA-1A4F1DFBEA2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 xmlns:a16="http://schemas.microsoft.com/office/drawing/2014/main" id="{2D55E2D8-4D39-4F44-AAE7-B3B2DDDB5B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 xmlns:a16="http://schemas.microsoft.com/office/drawing/2014/main" id="{8EF38C89-9B35-40D5-A2EC-AE4FFF17128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 xmlns:a16="http://schemas.microsoft.com/office/drawing/2014/main" id="{15C842FE-0918-4A9A-B4F3-F69C539B354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 xmlns:a16="http://schemas.microsoft.com/office/drawing/2014/main" id="{C5A2FDBE-9CE6-41C7-A149-1FC75441C47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 xmlns:a16="http://schemas.microsoft.com/office/drawing/2014/main" id="{FE76B3FC-2648-4EF2-A363-8AED916B454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 xmlns:a16="http://schemas.microsoft.com/office/drawing/2014/main" id="{57AD43BF-C5AB-4324-B39E-5E3AFC88761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 xmlns:a16="http://schemas.microsoft.com/office/drawing/2014/main" id="{1D7FC0CC-E465-4316-A7B6-42441D27DCC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 xmlns:a16="http://schemas.microsoft.com/office/drawing/2014/main" id="{5EF568F1-4905-4D65-8510-683A870976A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 xmlns:a16="http://schemas.microsoft.com/office/drawing/2014/main" id="{B0779A11-5E9E-4455-8DB7-6BF1F0BA4EF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 xmlns:a16="http://schemas.microsoft.com/office/drawing/2014/main" id="{2B884067-174C-4C5C-955E-462157D0FA7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 xmlns:a16="http://schemas.microsoft.com/office/drawing/2014/main" id="{BE5F0FA8-85D6-4B51-B2A8-027AC28D82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 xmlns:a16="http://schemas.microsoft.com/office/drawing/2014/main" id="{E76C2522-4938-48D4-9ACE-F61BC45271C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 xmlns:a16="http://schemas.microsoft.com/office/drawing/2014/main" id="{7119966D-0585-4354-991F-856ADF670D0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 xmlns:a16="http://schemas.microsoft.com/office/drawing/2014/main" id="{6931C16B-534C-413B-A404-870528429A5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 xmlns:a16="http://schemas.microsoft.com/office/drawing/2014/main" id="{888EA28D-0FC2-4BEA-B3EB-D9DEB3C4F76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 xmlns:a16="http://schemas.microsoft.com/office/drawing/2014/main" id="{1F2052B6-705D-484A-9856-BCC35D311EF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 xmlns:a16="http://schemas.microsoft.com/office/drawing/2014/main" id="{B357007E-5B0B-4BC1-96BB-2F9A55E28B8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 xmlns:a16="http://schemas.microsoft.com/office/drawing/2014/main" id="{144B8928-2E44-471E-818A-AC5F8B9B1D4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604" name="Group 603">
            <a:extLst>
              <a:ext uri="{FF2B5EF4-FFF2-40B4-BE49-F238E27FC236}">
                <a16:creationId xmlns="" xmlns:a16="http://schemas.microsoft.com/office/drawing/2014/main" id="{D3F906D0-CE7C-484D-8C11-5011F768A5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6739066">
            <a:off x="5520984" y="3122486"/>
            <a:ext cx="2928062" cy="2544637"/>
            <a:chOff x="5281603" y="104899"/>
            <a:chExt cx="6910397" cy="6005491"/>
          </a:xfrm>
        </p:grpSpPr>
        <p:sp>
          <p:nvSpPr>
            <p:cNvPr id="605" name="Freeform 183">
              <a:extLst>
                <a:ext uri="{FF2B5EF4-FFF2-40B4-BE49-F238E27FC236}">
                  <a16:creationId xmlns="" xmlns:a16="http://schemas.microsoft.com/office/drawing/2014/main" id="{0FE191C3-385B-4E2B-ADE9-0FA9E09CA2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6" name="Group 605">
              <a:extLst>
                <a:ext uri="{FF2B5EF4-FFF2-40B4-BE49-F238E27FC236}">
                  <a16:creationId xmlns="" xmlns:a16="http://schemas.microsoft.com/office/drawing/2014/main" id="{DF236ECF-9469-429F-B950-E6274E93F7DC}"/>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607" name="Straight Connector 606">
                <a:extLst>
                  <a:ext uri="{FF2B5EF4-FFF2-40B4-BE49-F238E27FC236}">
                    <a16:creationId xmlns="" xmlns:a16="http://schemas.microsoft.com/office/drawing/2014/main" id="{ACFB9B6B-3B4B-406C-A9C4-9E15E8EDA9E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 xmlns:a16="http://schemas.microsoft.com/office/drawing/2014/main" id="{1185F607-E801-4999-8E05-0C8486DAAAE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 xmlns:a16="http://schemas.microsoft.com/office/drawing/2014/main" id="{2AE80DE6-1860-413C-83A4-3D16C772FC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 xmlns:a16="http://schemas.microsoft.com/office/drawing/2014/main" id="{BCA67FE0-1324-427A-A3EB-EC0E27E8DA9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 xmlns:a16="http://schemas.microsoft.com/office/drawing/2014/main" id="{7426A4D5-E148-458E-81B7-A67551CC529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 xmlns:a16="http://schemas.microsoft.com/office/drawing/2014/main" id="{5AE534E1-BFC4-4B6F-B4A6-D0331A128D7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 xmlns:a16="http://schemas.microsoft.com/office/drawing/2014/main" id="{F6D2BC14-55E1-4250-A703-26EAE5BEB1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 xmlns:a16="http://schemas.microsoft.com/office/drawing/2014/main" id="{D28FA0B2-4451-4A40-A6A8-B5B2BFFD22A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 xmlns:a16="http://schemas.microsoft.com/office/drawing/2014/main" id="{695551A0-FD49-4C51-9936-31AADCF8F03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 xmlns:a16="http://schemas.microsoft.com/office/drawing/2014/main" id="{21AA33D7-B8C3-4A4C-B04C-90496559F62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 xmlns:a16="http://schemas.microsoft.com/office/drawing/2014/main" id="{EC11C7CB-C8A3-4FA2-8919-4BDE08B8C08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 xmlns:a16="http://schemas.microsoft.com/office/drawing/2014/main" id="{04122C9F-7650-4E2A-BBDD-5ED1794298F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 xmlns:a16="http://schemas.microsoft.com/office/drawing/2014/main" id="{B2331B0F-4B2B-49FF-B210-A548BEE14B1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 xmlns:a16="http://schemas.microsoft.com/office/drawing/2014/main" id="{9E66A3B2-EAB9-4D0F-8CC6-133C4B8D26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 xmlns:a16="http://schemas.microsoft.com/office/drawing/2014/main" id="{A5D255CC-F767-47F3-9B04-0F597091D8B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 xmlns:a16="http://schemas.microsoft.com/office/drawing/2014/main" id="{DE6FFD6E-D10A-4E69-B92A-1C3D4AD900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 xmlns:a16="http://schemas.microsoft.com/office/drawing/2014/main" id="{9BAE1242-2228-4493-81B5-F7807B8DAC8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 xmlns:a16="http://schemas.microsoft.com/office/drawing/2014/main" id="{7A6A8552-686E-44B0-AA9A-9488BB77FE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 xmlns:a16="http://schemas.microsoft.com/office/drawing/2014/main" id="{7C45C190-42DB-4A86-A102-D04A25E1E1F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 xmlns:a16="http://schemas.microsoft.com/office/drawing/2014/main" id="{DC2E5DE9-3511-45AE-9F95-710C8211A3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 xmlns:a16="http://schemas.microsoft.com/office/drawing/2014/main" id="{53F3C6F6-47A6-4265-878C-5092E932805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 xmlns:a16="http://schemas.microsoft.com/office/drawing/2014/main" id="{82B1F3E7-F618-4E13-9E16-7118C45C77D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 xmlns:a16="http://schemas.microsoft.com/office/drawing/2014/main" id="{A5E7DF9B-A62B-4C53-A661-B401D7195B9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 xmlns:a16="http://schemas.microsoft.com/office/drawing/2014/main" id="{EEE4847E-481F-4419-AE1F-90DED5344CC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 xmlns:a16="http://schemas.microsoft.com/office/drawing/2014/main" id="{B13E9C09-74A8-40D0-BC37-74CA31F5D0E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 xmlns:a16="http://schemas.microsoft.com/office/drawing/2014/main" id="{B0009143-1101-4DF3-B01E-766F9BE63D3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 xmlns:a16="http://schemas.microsoft.com/office/drawing/2014/main" id="{995E8D24-3C05-4242-92BA-731FDA5AE64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 xmlns:a16="http://schemas.microsoft.com/office/drawing/2014/main" id="{A40A7CC8-D93E-41C0-8322-8EF549E1A5C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 xmlns:a16="http://schemas.microsoft.com/office/drawing/2014/main" id="{0B91F070-941B-4307-9931-156C868BFF8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 xmlns:a16="http://schemas.microsoft.com/office/drawing/2014/main" id="{BF90A755-20A8-4274-A4F7-BD624FECFA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a:extLst>
                  <a:ext uri="{FF2B5EF4-FFF2-40B4-BE49-F238E27FC236}">
                    <a16:creationId xmlns="" xmlns:a16="http://schemas.microsoft.com/office/drawing/2014/main" id="{4D87C615-9E34-495E-8406-FAEFC2F845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 xmlns:a16="http://schemas.microsoft.com/office/drawing/2014/main" id="{11A383A9-4CA6-4FAB-9F61-C5E53DBF8B2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 xmlns:a16="http://schemas.microsoft.com/office/drawing/2014/main" id="{D7B6069C-3205-4BBB-ADDF-D85A07E550C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 xmlns:a16="http://schemas.microsoft.com/office/drawing/2014/main" id="{98083F5B-DC24-40B3-92D2-BF90631145D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 xmlns:a16="http://schemas.microsoft.com/office/drawing/2014/main" id="{1AEA55FF-DDBB-4AA2-ACBD-9A4D56FFCC2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 xmlns:a16="http://schemas.microsoft.com/office/drawing/2014/main" id="{2E00B1FB-F492-483C-B4D3-893BE48D29E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 xmlns:a16="http://schemas.microsoft.com/office/drawing/2014/main" id="{576CFD40-49E1-465A-9B23-F9D980D9A4D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 xmlns:a16="http://schemas.microsoft.com/office/drawing/2014/main" id="{5D63EDB7-C852-43C0-9954-6F2196FABE8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 xmlns:a16="http://schemas.microsoft.com/office/drawing/2014/main" id="{316E726A-0F37-45E3-9BDF-42ECAA68F6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 xmlns:a16="http://schemas.microsoft.com/office/drawing/2014/main" id="{29E8E54E-8FB5-4650-AD2D-C65F3F53A99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 xmlns:a16="http://schemas.microsoft.com/office/drawing/2014/main" id="{33018142-C705-4D1B-8C27-83842B8D18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 xmlns:a16="http://schemas.microsoft.com/office/drawing/2014/main" id="{4B029D1D-41B1-45D6-8FC5-9EBEEEBD51C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 xmlns:a16="http://schemas.microsoft.com/office/drawing/2014/main" id="{238CE0A4-BE74-4418-8DB6-FC0A3910293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 xmlns:a16="http://schemas.microsoft.com/office/drawing/2014/main" id="{C5DC5DB6-FAE4-45E0-A0E5-E613B8D7E1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 xmlns:a16="http://schemas.microsoft.com/office/drawing/2014/main" id="{3FBB2B3B-650C-4D6B-BA13-A71D6CB8CD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 xmlns:a16="http://schemas.microsoft.com/office/drawing/2014/main" id="{AA61A363-0BE0-4381-9635-02A60AE9C1F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 xmlns:a16="http://schemas.microsoft.com/office/drawing/2014/main" id="{F363EFF4-A1A6-4E57-8128-D13002EAD07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 xmlns:a16="http://schemas.microsoft.com/office/drawing/2014/main" id="{744B3004-D3A0-4C95-8618-02CD578CCD2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 xmlns:a16="http://schemas.microsoft.com/office/drawing/2014/main" id="{48511694-389A-4FA7-950D-D0B63A422C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 xmlns:a16="http://schemas.microsoft.com/office/drawing/2014/main" id="{03CF007D-1A35-4653-994F-C5DC685C439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 xmlns:a16="http://schemas.microsoft.com/office/drawing/2014/main" id="{E268873C-3BA1-4848-8A1E-55D4416950F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 xmlns:a16="http://schemas.microsoft.com/office/drawing/2014/main" id="{6F28B5E8-5EF7-40C6-8012-75E3ADCB416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 xmlns:a16="http://schemas.microsoft.com/office/drawing/2014/main" id="{C4DD4F11-6920-4398-88A7-0C571FA3F94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 xmlns:a16="http://schemas.microsoft.com/office/drawing/2014/main" id="{B87C9D72-9386-43D4-9C27-2B0A676624B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 xmlns:a16="http://schemas.microsoft.com/office/drawing/2014/main" id="{6903FC60-7B4A-4E8D-B64E-A6570168D8D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 xmlns:a16="http://schemas.microsoft.com/office/drawing/2014/main" id="{1565646A-F4D1-434F-ACCE-BC14E5D049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 xmlns:a16="http://schemas.microsoft.com/office/drawing/2014/main" id="{EB5384FB-B917-47C4-9BEF-B81DFEE8C20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 xmlns:a16="http://schemas.microsoft.com/office/drawing/2014/main" id="{03934C7C-17F3-44A9-96A6-AC1E3AFE016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 xmlns:a16="http://schemas.microsoft.com/office/drawing/2014/main" id="{88AF32D4-0DB1-4F6F-8B2B-27519AB902E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 xmlns:a16="http://schemas.microsoft.com/office/drawing/2014/main" id="{E8FB5CFF-2F83-4320-9CD0-CCD78775EC5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 xmlns:a16="http://schemas.microsoft.com/office/drawing/2014/main" id="{C85CC5D7-8944-4B99-92D2-D827AB9C4F1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 xmlns:a16="http://schemas.microsoft.com/office/drawing/2014/main" id="{F55CCF6E-2B52-4B36-872D-542D0CDD70B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 xmlns:a16="http://schemas.microsoft.com/office/drawing/2014/main" id="{12D2E4E5-D86C-41AF-B664-F7E0773984A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 xmlns:a16="http://schemas.microsoft.com/office/drawing/2014/main" id="{1B38EA97-5B13-4977-B58D-0B28E2D8BA8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 xmlns:a16="http://schemas.microsoft.com/office/drawing/2014/main" id="{0CC35DD3-5BF6-4C99-93A1-C0F5ACAB7A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 xmlns:a16="http://schemas.microsoft.com/office/drawing/2014/main" id="{A69C8543-88BB-4CDA-8EF5-28506852106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 xmlns:a16="http://schemas.microsoft.com/office/drawing/2014/main" id="{A091AE30-82E9-4674-9E65-5042AB251C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 xmlns:a16="http://schemas.microsoft.com/office/drawing/2014/main" id="{9A3D2800-7BCF-4C76-9CCD-6962D5E5E7C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 xmlns:a16="http://schemas.microsoft.com/office/drawing/2014/main" id="{2AD91264-05B7-4454-AE8C-BAC45B33175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a:extLst>
                  <a:ext uri="{FF2B5EF4-FFF2-40B4-BE49-F238E27FC236}">
                    <a16:creationId xmlns="" xmlns:a16="http://schemas.microsoft.com/office/drawing/2014/main" id="{2047D64C-CE38-4EDA-8EA5-8A805D525AF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a:extLst>
                  <a:ext uri="{FF2B5EF4-FFF2-40B4-BE49-F238E27FC236}">
                    <a16:creationId xmlns="" xmlns:a16="http://schemas.microsoft.com/office/drawing/2014/main" id="{A3C33408-5D0E-4DE4-8945-9001979D3E8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 xmlns:a16="http://schemas.microsoft.com/office/drawing/2014/main" id="{E1AE14B5-3844-4A66-A8BC-CD8538C5624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 xmlns:a16="http://schemas.microsoft.com/office/drawing/2014/main" id="{5F78B15A-17F2-474B-A6B5-34B225EBA05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 xmlns:a16="http://schemas.microsoft.com/office/drawing/2014/main" id="{114C9FE9-2E7D-466C-978D-713D0A6624C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 xmlns:a16="http://schemas.microsoft.com/office/drawing/2014/main" id="{882ACEF4-C446-4969-92B5-8649558C27D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 xmlns:a16="http://schemas.microsoft.com/office/drawing/2014/main" id="{DDA39D67-86FF-418E-9876-AB14AFD7933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 xmlns:a16="http://schemas.microsoft.com/office/drawing/2014/main" id="{2D3BF31F-EEDE-4027-BAE2-CD14B138C54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 xmlns:a16="http://schemas.microsoft.com/office/drawing/2014/main" id="{F37BBBCA-15AD-4E11-813C-E58EE564FDB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Immagine 3" descr="Immagine che contiene fotografia, sedendo, uomo, monitor&#10;&#10;Descrizione generata automaticamente">
            <a:extLst>
              <a:ext uri="{FF2B5EF4-FFF2-40B4-BE49-F238E27FC236}">
                <a16:creationId xmlns="" xmlns:a16="http://schemas.microsoft.com/office/drawing/2014/main" id="{562273FE-6EF2-4E89-8CD0-4F48E71E078C}"/>
              </a:ext>
            </a:extLst>
          </p:cNvPr>
          <p:cNvPicPr>
            <a:picLocks noChangeAspect="1"/>
          </p:cNvPicPr>
          <p:nvPr/>
        </p:nvPicPr>
        <p:blipFill rotWithShape="1">
          <a:blip r:embed="rId3"/>
          <a:srcRect l="6689" r="9809" b="-3"/>
          <a:stretch/>
        </p:blipFill>
        <p:spPr>
          <a:xfrm>
            <a:off x="5959325" y="2806240"/>
            <a:ext cx="2902538" cy="2902537"/>
          </a:xfrm>
          <a:custGeom>
            <a:avLst/>
            <a:gdLst/>
            <a:ahLst/>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p:spPr>
      </p:pic>
      <p:pic>
        <p:nvPicPr>
          <p:cNvPr id="5" name="Immagine 4" descr="Immagine che contiene sedendo, tavolo, blu&#10;&#10;Descrizione generata automaticamente">
            <a:extLst>
              <a:ext uri="{FF2B5EF4-FFF2-40B4-BE49-F238E27FC236}">
                <a16:creationId xmlns="" xmlns:a16="http://schemas.microsoft.com/office/drawing/2014/main" id="{48F38938-B585-473C-B17C-B8428A9E1D33}"/>
              </a:ext>
            </a:extLst>
          </p:cNvPr>
          <p:cNvPicPr>
            <a:picLocks noChangeAspect="1"/>
          </p:cNvPicPr>
          <p:nvPr/>
        </p:nvPicPr>
        <p:blipFill rotWithShape="1">
          <a:blip r:embed="rId4"/>
          <a:srcRect t="8873" r="1"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3" name="Immagine 2">
            <a:extLst>
              <a:ext uri="{FF2B5EF4-FFF2-40B4-BE49-F238E27FC236}">
                <a16:creationId xmlns="" xmlns:a16="http://schemas.microsoft.com/office/drawing/2014/main" id="{0246B6BE-FDE6-4BB8-BF87-E0D24AD4D9D4}"/>
              </a:ext>
            </a:extLst>
          </p:cNvPr>
          <p:cNvPicPr>
            <a:picLocks noChangeAspect="1"/>
          </p:cNvPicPr>
          <p:nvPr/>
        </p:nvPicPr>
        <p:blipFill>
          <a:blip r:embed="rId5">
            <a:extLst>
              <a:ext uri="{28A0092B-C50C-407E-A947-70E740481C1C}">
                <a14:useLocalDpi xmlns:a14="http://schemas.microsoft.com/office/drawing/2010/main" val="0"/>
              </a:ext>
            </a:extLst>
          </a:blip>
          <a:srcRect t="4659" b="4659"/>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Tree>
    <p:extLst>
      <p:ext uri="{BB962C8B-B14F-4D97-AF65-F5344CB8AC3E}">
        <p14:creationId xmlns:p14="http://schemas.microsoft.com/office/powerpoint/2010/main" val="319278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C175372-3E05-4DD7-9CA4-B9C76716CD32}"/>
              </a:ext>
            </a:extLst>
          </p:cNvPr>
          <p:cNvSpPr>
            <a:spLocks noGrp="1"/>
          </p:cNvSpPr>
          <p:nvPr>
            <p:ph type="title"/>
          </p:nvPr>
        </p:nvSpPr>
        <p:spPr/>
        <p:txBody>
          <a:bodyPr/>
          <a:lstStyle/>
          <a:p>
            <a:r>
              <a:rPr lang="it-IT" dirty="0"/>
              <a:t>Per sempre mia</a:t>
            </a:r>
          </a:p>
        </p:txBody>
      </p:sp>
      <p:pic>
        <p:nvPicPr>
          <p:cNvPr id="4" name="PER SEMPRE MIA SONG">
            <a:hlinkClick r:id="" action="ppaction://media"/>
            <a:extLst>
              <a:ext uri="{FF2B5EF4-FFF2-40B4-BE49-F238E27FC236}">
                <a16:creationId xmlns="" xmlns:a16="http://schemas.microsoft.com/office/drawing/2014/main" id="{BDDE8752-9AA5-4061-A61A-E11EADD6272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cstate="print"/>
          <a:stretch>
            <a:fillRect/>
          </a:stretch>
        </p:blipFill>
        <p:spPr>
          <a:xfrm>
            <a:off x="4748213" y="2290763"/>
            <a:ext cx="406400" cy="406400"/>
          </a:xfrm>
        </p:spPr>
      </p:pic>
      <p:pic>
        <p:nvPicPr>
          <p:cNvPr id="5" name="Immagine 4" descr="Edoardo e Sara premiati da Gianni Mussini&#10;&#10;Descrizione generata automaticamente">
            <a:extLst>
              <a:ext uri="{FF2B5EF4-FFF2-40B4-BE49-F238E27FC236}">
                <a16:creationId xmlns="" xmlns:a16="http://schemas.microsoft.com/office/drawing/2014/main" id="{29ED29A5-51E6-40D5-A80C-C429AF0C53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5641" y="867266"/>
            <a:ext cx="5143500" cy="4270342"/>
          </a:xfrm>
          <a:prstGeom prst="rect">
            <a:avLst/>
          </a:prstGeom>
        </p:spPr>
      </p:pic>
    </p:spTree>
    <p:extLst>
      <p:ext uri="{BB962C8B-B14F-4D97-AF65-F5344CB8AC3E}">
        <p14:creationId xmlns:p14="http://schemas.microsoft.com/office/powerpoint/2010/main" val="250085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0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1707">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 xmlns:a16="http://schemas.microsoft.com/office/drawing/2014/main" id="{2C6B77CB-082D-4BA1-894D-3EBC87248B6C}"/>
              </a:ext>
            </a:extLst>
          </p:cNvPr>
          <p:cNvSpPr>
            <a:spLocks noGrp="1"/>
          </p:cNvSpPr>
          <p:nvPr>
            <p:ph type="title"/>
          </p:nvPr>
        </p:nvSpPr>
        <p:spPr>
          <a:xfrm>
            <a:off x="66572" y="1696824"/>
            <a:ext cx="5193585" cy="4013063"/>
          </a:xfrm>
        </p:spPr>
        <p:txBody>
          <a:bodyPr vert="horz" lIns="91440" tIns="45720" rIns="91440" bIns="45720" rtlCol="0" anchor="b">
            <a:normAutofit fontScale="90000"/>
          </a:bodyPr>
          <a:lstStyle/>
          <a:p>
            <a:pPr>
              <a:lnSpc>
                <a:spcPct val="90000"/>
              </a:lnSpc>
            </a:pPr>
            <a:r>
              <a:rPr lang="en-US" dirty="0"/>
              <a:t>“</a:t>
            </a:r>
            <a:r>
              <a:rPr lang="en-US" sz="3100" cap="none" dirty="0" err="1"/>
              <a:t>Sono</a:t>
            </a:r>
            <a:r>
              <a:rPr lang="en-US" sz="3100" cap="none" dirty="0"/>
              <a:t> </a:t>
            </a:r>
            <a:r>
              <a:rPr lang="en-US" sz="3100" cap="none" dirty="0" err="1"/>
              <a:t>sempre</a:t>
            </a:r>
            <a:r>
              <a:rPr lang="en-US" sz="3100" cap="none" dirty="0"/>
              <a:t> </a:t>
            </a:r>
            <a:r>
              <a:rPr lang="en-US" sz="3100" cap="none" dirty="0" err="1"/>
              <a:t>stata</a:t>
            </a:r>
            <a:r>
              <a:rPr lang="en-US" sz="3100" cap="none" dirty="0"/>
              <a:t> </a:t>
            </a:r>
            <a:r>
              <a:rPr lang="en-US" sz="3100" cap="none" dirty="0" err="1"/>
              <a:t>convinta</a:t>
            </a:r>
            <a:r>
              <a:rPr lang="en-US" sz="3100" cap="none" dirty="0"/>
              <a:t> </a:t>
            </a:r>
            <a:r>
              <a:rPr lang="en-US" sz="3100" cap="none" dirty="0" err="1"/>
              <a:t>che</a:t>
            </a:r>
            <a:r>
              <a:rPr lang="en-US" sz="3100" cap="none" dirty="0"/>
              <a:t> un bambino </a:t>
            </a:r>
            <a:r>
              <a:rPr lang="en-US" sz="3100" cap="none" dirty="0" err="1"/>
              <a:t>che</a:t>
            </a:r>
            <a:r>
              <a:rPr lang="en-US" sz="3100" cap="none" dirty="0"/>
              <a:t> non </a:t>
            </a:r>
            <a:r>
              <a:rPr lang="en-US" sz="3100" cap="none" dirty="0" err="1"/>
              <a:t>nasce</a:t>
            </a:r>
            <a:r>
              <a:rPr lang="en-US" sz="3100" cap="none" dirty="0"/>
              <a:t> </a:t>
            </a:r>
            <a:r>
              <a:rPr lang="en-US" sz="3100" cap="none" dirty="0" err="1"/>
              <a:t>mancherà</a:t>
            </a:r>
            <a:r>
              <a:rPr lang="en-US" sz="3100" cap="none" dirty="0"/>
              <a:t> non solo </a:t>
            </a:r>
            <a:r>
              <a:rPr lang="en-US" sz="3100" cap="none" dirty="0" err="1"/>
              <a:t>alla</a:t>
            </a:r>
            <a:r>
              <a:rPr lang="en-US" sz="3100" cap="none" dirty="0"/>
              <a:t> </a:t>
            </a:r>
            <a:r>
              <a:rPr lang="en-US" sz="3100" cap="none" dirty="0" err="1"/>
              <a:t>sua</a:t>
            </a:r>
            <a:r>
              <a:rPr lang="en-US" sz="3100" cap="none" dirty="0"/>
              <a:t> mamma, ma a </a:t>
            </a:r>
            <a:r>
              <a:rPr lang="en-US" sz="3100" cap="none" dirty="0" err="1"/>
              <a:t>tutti</a:t>
            </a:r>
            <a:r>
              <a:rPr lang="en-US" sz="3100" cap="none" dirty="0"/>
              <a:t> </a:t>
            </a:r>
            <a:r>
              <a:rPr lang="en-US" sz="3100" cap="none" dirty="0" err="1"/>
              <a:t>noi</a:t>
            </a:r>
            <a:r>
              <a:rPr lang="en-US" sz="3100" cap="none" dirty="0"/>
              <a:t>. È il </a:t>
            </a:r>
            <a:r>
              <a:rPr lang="en-US" sz="3100" cap="none" dirty="0" err="1"/>
              <a:t>grande</a:t>
            </a:r>
            <a:r>
              <a:rPr lang="en-US" sz="3100" cap="none" dirty="0"/>
              <a:t> </a:t>
            </a:r>
            <a:r>
              <a:rPr lang="en-US" sz="3100" cap="none" dirty="0" err="1"/>
              <a:t>disegno</a:t>
            </a:r>
            <a:r>
              <a:rPr lang="en-US" sz="3100" cap="none" dirty="0"/>
              <a:t> </a:t>
            </a:r>
            <a:r>
              <a:rPr lang="en-US" sz="3100" cap="none" dirty="0" err="1"/>
              <a:t>dell’umanità</a:t>
            </a:r>
            <a:r>
              <a:rPr lang="en-US" sz="3100" cap="none" dirty="0"/>
              <a:t> </a:t>
            </a:r>
            <a:r>
              <a:rPr lang="en-US" sz="3100" cap="none" dirty="0" err="1"/>
              <a:t>tutta</a:t>
            </a:r>
            <a:r>
              <a:rPr lang="en-US" sz="3100" cap="none" dirty="0"/>
              <a:t> </a:t>
            </a:r>
            <a:r>
              <a:rPr lang="en-US" sz="3100" cap="none" dirty="0" err="1"/>
              <a:t>che</a:t>
            </a:r>
            <a:r>
              <a:rPr lang="en-US" sz="3100" cap="none" dirty="0"/>
              <a:t> </a:t>
            </a:r>
            <a:r>
              <a:rPr lang="en-US" sz="3100" cap="none" dirty="0" err="1"/>
              <a:t>resta</a:t>
            </a:r>
            <a:r>
              <a:rPr lang="en-US" sz="3100" cap="none" dirty="0"/>
              <a:t> con un </a:t>
            </a:r>
            <a:r>
              <a:rPr lang="en-US" sz="3100" cap="none" dirty="0" err="1"/>
              <a:t>buco</a:t>
            </a:r>
            <a:r>
              <a:rPr lang="en-US" sz="3100" cap="none" dirty="0"/>
              <a:t> </a:t>
            </a:r>
            <a:r>
              <a:rPr lang="en-US" sz="3100" cap="none" dirty="0" err="1"/>
              <a:t>incolmabile</a:t>
            </a:r>
            <a:r>
              <a:rPr lang="en-US" sz="3100" cap="none" dirty="0"/>
              <a:t>!”</a:t>
            </a:r>
            <a:br>
              <a:rPr lang="en-US" sz="3100" cap="none" dirty="0"/>
            </a:br>
            <a:r>
              <a:rPr lang="en-US" dirty="0"/>
              <a:t/>
            </a:r>
            <a:br>
              <a:rPr lang="en-US" dirty="0"/>
            </a:br>
            <a:r>
              <a:rPr lang="en-US" b="1" dirty="0"/>
              <a:t>PAOLA BONZI</a:t>
            </a:r>
            <a:r>
              <a:rPr lang="en-US" dirty="0"/>
              <a:t>…UNA VITA PER LA VITA</a:t>
            </a:r>
            <a:endParaRPr lang="en-US" sz="3000" dirty="0"/>
          </a:p>
        </p:txBody>
      </p:sp>
      <p:pic>
        <p:nvPicPr>
          <p:cNvPr id="45" name="Picture 1">
            <a:extLst>
              <a:ext uri="{FF2B5EF4-FFF2-40B4-BE49-F238E27FC236}">
                <a16:creationId xmlns="" xmlns:a16="http://schemas.microsoft.com/office/drawing/2014/main" id="{B87C6903-3353-4622-8BDB-E9E5DA5BB6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151" y="95733"/>
            <a:ext cx="590663" cy="5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Oggetto 9">
            <a:extLst>
              <a:ext uri="{FF2B5EF4-FFF2-40B4-BE49-F238E27FC236}">
                <a16:creationId xmlns="" xmlns:a16="http://schemas.microsoft.com/office/drawing/2014/main" id="{BDA2BAB3-825E-4123-92BC-6E02D0AF76CA}"/>
              </a:ext>
            </a:extLst>
          </p:cNvPr>
          <p:cNvPicPr>
            <a:picLocks noChangeArrowheads="1"/>
          </p:cNvPicPr>
          <p:nvPr/>
        </p:nvPicPr>
        <p:blipFill>
          <a:blip r:embed="rId3" cstate="print">
            <a:extLst>
              <a:ext uri="{28A0092B-C50C-407E-A947-70E740481C1C}">
                <a14:useLocalDpi xmlns:a14="http://schemas.microsoft.com/office/drawing/2010/main" val="0"/>
              </a:ext>
            </a:extLst>
          </a:blip>
          <a:srcRect l="-4774" t="-33385" r="-8667" b="-49245"/>
          <a:stretch>
            <a:fillRect/>
          </a:stretch>
        </p:blipFill>
        <p:spPr bwMode="auto">
          <a:xfrm>
            <a:off x="1015759" y="242586"/>
            <a:ext cx="2279951" cy="38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magine 54">
            <a:extLst>
              <a:ext uri="{FF2B5EF4-FFF2-40B4-BE49-F238E27FC236}">
                <a16:creationId xmlns="" xmlns:a16="http://schemas.microsoft.com/office/drawing/2014/main" id="{7C82CAFC-2D2E-41CF-A51C-0762B7612D9F}"/>
              </a:ext>
            </a:extLst>
          </p:cNvPr>
          <p:cNvPicPr>
            <a:picLocks noChangeAspect="1"/>
          </p:cNvPicPr>
          <p:nvPr/>
        </p:nvPicPr>
        <p:blipFill>
          <a:blip r:embed="rId4" cstate="print"/>
          <a:stretch>
            <a:fillRect/>
          </a:stretch>
        </p:blipFill>
        <p:spPr>
          <a:xfrm>
            <a:off x="3454653" y="67298"/>
            <a:ext cx="762067" cy="499915"/>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8" name="CasellaDiTesto 7">
            <a:extLst>
              <a:ext uri="{FF2B5EF4-FFF2-40B4-BE49-F238E27FC236}">
                <a16:creationId xmlns="" xmlns:a16="http://schemas.microsoft.com/office/drawing/2014/main" id="{59F271DB-24B6-49B8-97FA-1B825093D52D}"/>
              </a:ext>
            </a:extLst>
          </p:cNvPr>
          <p:cNvSpPr txBox="1"/>
          <p:nvPr/>
        </p:nvSpPr>
        <p:spPr>
          <a:xfrm>
            <a:off x="66572" y="979596"/>
            <a:ext cx="4967341" cy="369332"/>
          </a:xfrm>
          <a:prstGeom prst="rect">
            <a:avLst/>
          </a:prstGeom>
          <a:noFill/>
        </p:spPr>
        <p:txBody>
          <a:bodyPr wrap="square">
            <a:spAutoFit/>
          </a:bodyPr>
          <a:lstStyle/>
          <a:p>
            <a:r>
              <a:rPr lang="it-IT" sz="1800" dirty="0">
                <a:solidFill>
                  <a:schemeClr val="bg2">
                    <a:lumMod val="40000"/>
                    <a:lumOff val="60000"/>
                  </a:schemeClr>
                </a:solidFill>
                <a:effectLst/>
                <a:uFill>
                  <a:solidFill>
                    <a:srgbClr val="000000"/>
                  </a:solidFill>
                </a:uFill>
                <a:latin typeface="Calisto MT" panose="02040603050505030304" pitchFamily="18" charset="0"/>
                <a:ea typeface="Times New Roman" panose="02020603050405020304" pitchFamily="18" charset="0"/>
                <a:cs typeface="Calibri" panose="020F0502020204030204" pitchFamily="34" charset="0"/>
              </a:rPr>
              <a:t>Agosto</a:t>
            </a:r>
            <a:r>
              <a:rPr lang="it-IT" sz="1800" dirty="0">
                <a:solidFill>
                  <a:schemeClr val="bg2">
                    <a:lumMod val="40000"/>
                    <a:lumOff val="60000"/>
                  </a:schemeClr>
                </a:solidFill>
                <a:effectLst/>
                <a:uFill>
                  <a:solidFill>
                    <a:srgbClr val="000000"/>
                  </a:solidFill>
                </a:uFill>
                <a:latin typeface="Calisto MT" panose="02040603050505030304" pitchFamily="18" charset="0"/>
                <a:ea typeface="Arial Unicode MS"/>
                <a:cs typeface="Arial Unicode MS"/>
              </a:rPr>
              <a:t>: </a:t>
            </a:r>
            <a:r>
              <a:rPr lang="it-IT" sz="1800" dirty="0">
                <a:solidFill>
                  <a:schemeClr val="bg2">
                    <a:lumMod val="40000"/>
                    <a:lumOff val="60000"/>
                  </a:schemeClr>
                </a:solidFill>
                <a:effectLst/>
                <a:uFill>
                  <a:solidFill>
                    <a:srgbClr val="000000"/>
                  </a:solidFill>
                </a:uFill>
                <a:latin typeface="Calisto MT" panose="02040603050505030304" pitchFamily="18" charset="0"/>
                <a:ea typeface="Times New Roman" panose="02020603050405020304" pitchFamily="18" charset="0"/>
                <a:cs typeface="Calibri" panose="020F0502020204030204" pitchFamily="34" charset="0"/>
              </a:rPr>
              <a:t>Il ritorno al Padre di Paola Bonzi </a:t>
            </a:r>
            <a:endParaRPr lang="it-IT" sz="1800" dirty="0">
              <a:solidFill>
                <a:schemeClr val="bg2">
                  <a:lumMod val="40000"/>
                  <a:lumOff val="60000"/>
                </a:schemeClr>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839572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 xmlns:a16="http://schemas.microsoft.com/office/drawing/2014/main" id="{2C6B77CB-082D-4BA1-894D-3EBC87248B6C}"/>
              </a:ext>
            </a:extLst>
          </p:cNvPr>
          <p:cNvSpPr>
            <a:spLocks noGrp="1"/>
          </p:cNvSpPr>
          <p:nvPr>
            <p:ph type="title"/>
          </p:nvPr>
        </p:nvSpPr>
        <p:spPr>
          <a:xfrm>
            <a:off x="282309" y="3918857"/>
            <a:ext cx="6866636" cy="2502004"/>
          </a:xfrm>
        </p:spPr>
        <p:txBody>
          <a:bodyPr vert="horz" lIns="91440" tIns="45720" rIns="91440" bIns="45720" rtlCol="0" anchor="b">
            <a:normAutofit/>
          </a:bodyPr>
          <a:lstStyle/>
          <a:p>
            <a:r>
              <a:rPr lang="it-IT" b="1" dirty="0"/>
              <a:t>23 novembre - ore 21</a:t>
            </a:r>
            <a:br>
              <a:rPr lang="it-IT" b="1" dirty="0"/>
            </a:br>
            <a:r>
              <a:rPr lang="it-IT" b="1" dirty="0"/>
              <a:t>Castiglione delle Stiviere </a:t>
            </a:r>
            <a:r>
              <a:rPr lang="it-IT" dirty="0"/>
              <a:t/>
            </a:r>
            <a:br>
              <a:rPr lang="it-IT" dirty="0"/>
            </a:br>
            <a:r>
              <a:rPr lang="it-IT" b="1" dirty="0"/>
              <a:t>Teatro Sociale </a:t>
            </a:r>
            <a:r>
              <a:rPr lang="it-IT" dirty="0"/>
              <a:t/>
            </a:r>
            <a:br>
              <a:rPr lang="it-IT" dirty="0"/>
            </a:br>
            <a:endParaRPr lang="it-IT" dirty="0"/>
          </a:p>
        </p:txBody>
      </p:sp>
      <p:pic>
        <p:nvPicPr>
          <p:cNvPr id="45" name="Picture 1">
            <a:extLst>
              <a:ext uri="{FF2B5EF4-FFF2-40B4-BE49-F238E27FC236}">
                <a16:creationId xmlns="" xmlns:a16="http://schemas.microsoft.com/office/drawing/2014/main" id="{B87C6903-3353-4622-8BDB-E9E5DA5BB6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5026" y="6152876"/>
            <a:ext cx="590663" cy="5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Oggetto 9">
            <a:extLst>
              <a:ext uri="{FF2B5EF4-FFF2-40B4-BE49-F238E27FC236}">
                <a16:creationId xmlns="" xmlns:a16="http://schemas.microsoft.com/office/drawing/2014/main" id="{BDA2BAB3-825E-4123-92BC-6E02D0AF76CA}"/>
              </a:ext>
            </a:extLst>
          </p:cNvPr>
          <p:cNvPicPr>
            <a:picLocks noChangeArrowheads="1"/>
          </p:cNvPicPr>
          <p:nvPr/>
        </p:nvPicPr>
        <p:blipFill>
          <a:blip r:embed="rId3" cstate="print">
            <a:extLst>
              <a:ext uri="{28A0092B-C50C-407E-A947-70E740481C1C}">
                <a14:useLocalDpi xmlns:a14="http://schemas.microsoft.com/office/drawing/2010/main" val="0"/>
              </a:ext>
            </a:extLst>
          </a:blip>
          <a:srcRect l="-4774" t="-33385" r="-8667" b="-49245"/>
          <a:stretch>
            <a:fillRect/>
          </a:stretch>
        </p:blipFill>
        <p:spPr bwMode="auto">
          <a:xfrm>
            <a:off x="8859279" y="6299732"/>
            <a:ext cx="2279951" cy="38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magine 54">
            <a:extLst>
              <a:ext uri="{FF2B5EF4-FFF2-40B4-BE49-F238E27FC236}">
                <a16:creationId xmlns="" xmlns:a16="http://schemas.microsoft.com/office/drawing/2014/main" id="{7C82CAFC-2D2E-41CF-A51C-0762B7612D9F}"/>
              </a:ext>
            </a:extLst>
          </p:cNvPr>
          <p:cNvPicPr>
            <a:picLocks noChangeAspect="1"/>
          </p:cNvPicPr>
          <p:nvPr/>
        </p:nvPicPr>
        <p:blipFill>
          <a:blip r:embed="rId4" cstate="print"/>
          <a:stretch>
            <a:fillRect/>
          </a:stretch>
        </p:blipFill>
        <p:spPr>
          <a:xfrm>
            <a:off x="11223181" y="6188932"/>
            <a:ext cx="762067" cy="499915"/>
          </a:xfrm>
          <a:prstGeom prst="rect">
            <a:avLst/>
          </a:prstGeom>
        </p:spPr>
      </p:pic>
      <p:sp>
        <p:nvSpPr>
          <p:cNvPr id="2" name="Rectangle 1"/>
          <p:cNvSpPr>
            <a:spLocks noChangeArrowheads="1"/>
          </p:cNvSpPr>
          <p:nvPr/>
        </p:nvSpPr>
        <p:spPr bwMode="auto">
          <a:xfrm>
            <a:off x="1369948" y="54983"/>
            <a:ext cx="945210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Arial" panose="020B0604020202020204" pitchFamily="34" charset="0"/>
              </a:rPr>
              <a:t>  </a:t>
            </a:r>
            <a:r>
              <a:rPr kumimoji="0" lang="it-IT" altLang="it-IT" sz="12700" b="0" i="0" u="none" strike="noStrike" cap="none" normalizeH="0" baseline="0" dirty="0">
                <a:ln>
                  <a:noFill/>
                </a:ln>
                <a:solidFill>
                  <a:schemeClr val="tx1"/>
                </a:solidFill>
                <a:effectLst/>
                <a:latin typeface="Arial" panose="020B0604020202020204" pitchFamily="34" charset="0"/>
              </a:rPr>
              <a:t/>
            </a:r>
            <a:br>
              <a:rPr kumimoji="0" lang="it-IT" altLang="it-IT" sz="12700" b="0" i="0" u="none" strike="noStrike" cap="none" normalizeH="0" baseline="0" dirty="0">
                <a:ln>
                  <a:noFill/>
                </a:ln>
                <a:solidFill>
                  <a:schemeClr val="tx1"/>
                </a:solidFill>
                <a:effectLst/>
                <a:latin typeface="Arial" panose="020B0604020202020204" pitchFamily="34" charset="0"/>
              </a:rPr>
            </a:br>
            <a:r>
              <a:rPr kumimoji="0" lang="it-IT" altLang="it-IT" sz="3600" b="0" i="0" u="none" strike="noStrike" cap="none" normalizeH="0" baseline="0" dirty="0">
                <a:ln>
                  <a:noFill/>
                </a:ln>
                <a:solidFill>
                  <a:schemeClr val="tx1"/>
                </a:solidFill>
                <a:effectLst/>
                <a:latin typeface="Arial" panose="020B0604020202020204" pitchFamily="34" charset="0"/>
              </a:rPr>
              <a:t>RICOMINCIA</a:t>
            </a:r>
            <a:r>
              <a:rPr lang="it-IT" altLang="it-IT" sz="3600" dirty="0">
                <a:latin typeface="Arial" panose="020B0604020202020204" pitchFamily="34" charset="0"/>
              </a:rPr>
              <a:t>…</a:t>
            </a:r>
            <a:r>
              <a:rPr kumimoji="0" lang="it-IT" altLang="it-IT" sz="4400" b="1" i="0" u="none" strike="noStrike" cap="none" normalizeH="0" baseline="0" dirty="0">
                <a:ln>
                  <a:noFill/>
                </a:ln>
                <a:solidFill>
                  <a:schemeClr val="tx1"/>
                </a:solidFill>
                <a:effectLst/>
                <a:latin typeface="Arial" panose="020B0604020202020204" pitchFamily="34" charset="0"/>
              </a:rPr>
              <a:t>CANTIAMO LA VITA</a:t>
            </a:r>
            <a:endParaRPr kumimoji="0" lang="it-IT" altLang="it-IT" sz="1800" b="1" i="0" u="none" strike="noStrike" cap="none" normalizeH="0" baseline="0" dirty="0">
              <a:ln>
                <a:noFill/>
              </a:ln>
              <a:solidFill>
                <a:schemeClr val="tx1"/>
              </a:solidFill>
              <a:effectLst/>
              <a:latin typeface="Arial" panose="020B0604020202020204" pitchFamily="34" charset="0"/>
            </a:endParaRPr>
          </a:p>
        </p:txBody>
      </p:sp>
      <p:pic>
        <p:nvPicPr>
          <p:cNvPr id="1026" name="Picture 2" descr="cantiamo la vi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8635" y="1828800"/>
            <a:ext cx="3126476" cy="286932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38999" y="1184918"/>
            <a:ext cx="6096000" cy="2308324"/>
          </a:xfrm>
          <a:prstGeom prst="rect">
            <a:avLst/>
          </a:prstGeom>
        </p:spPr>
        <p:txBody>
          <a:bodyPr>
            <a:spAutoFit/>
          </a:bodyPr>
          <a:lstStyle/>
          <a:p>
            <a:r>
              <a:rPr lang="it-IT" altLang="it-IT" dirty="0">
                <a:latin typeface="Arial" panose="020B0604020202020204" pitchFamily="34" charset="0"/>
              </a:rPr>
              <a:t>Concorso musicale nazionale con:</a:t>
            </a:r>
          </a:p>
          <a:p>
            <a:r>
              <a:rPr lang="it-IT" dirty="0">
                <a:latin typeface="Arial" panose="020B0604020202020204" pitchFamily="34" charset="0"/>
              </a:rPr>
              <a:t>8 cantanti in gara, </a:t>
            </a:r>
          </a:p>
          <a:p>
            <a:r>
              <a:rPr lang="it-IT" dirty="0">
                <a:latin typeface="Arial" panose="020B0604020202020204" pitchFamily="34" charset="0"/>
              </a:rPr>
              <a:t>la partecipazione di Giusy Versace, Daniele Stefani e Raimondo Todaro: “Con la mente e con il cuore si va ovunque” </a:t>
            </a:r>
            <a:br>
              <a:rPr lang="it-IT" dirty="0">
                <a:latin typeface="Arial" panose="020B0604020202020204" pitchFamily="34" charset="0"/>
              </a:rPr>
            </a:br>
            <a:r>
              <a:rPr lang="it-IT" dirty="0">
                <a:latin typeface="Arial" panose="020B0604020202020204" pitchFamily="34" charset="0"/>
              </a:rPr>
              <a:t/>
            </a:r>
            <a:br>
              <a:rPr lang="it-IT" dirty="0">
                <a:latin typeface="Arial" panose="020B0604020202020204" pitchFamily="34" charset="0"/>
              </a:rPr>
            </a:br>
            <a:r>
              <a:rPr lang="it-IT" dirty="0">
                <a:latin typeface="Arial" panose="020B0604020202020204" pitchFamily="34" charset="0"/>
              </a:rPr>
              <a:t>Presenta Carlo Pastori</a:t>
            </a:r>
          </a:p>
          <a:p>
            <a:r>
              <a:rPr lang="it-IT" dirty="0">
                <a:latin typeface="Arial" panose="020B0604020202020204" pitchFamily="34" charset="0"/>
              </a:rPr>
              <a:t>Orchestra di Cantiamo la vita</a:t>
            </a:r>
          </a:p>
        </p:txBody>
      </p:sp>
    </p:spTree>
    <p:extLst>
      <p:ext uri="{BB962C8B-B14F-4D97-AF65-F5344CB8AC3E}">
        <p14:creationId xmlns:p14="http://schemas.microsoft.com/office/powerpoint/2010/main" val="3648633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35555856-9970-4BC3-9AA9-6A917F53AF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 xmlns:a16="http://schemas.microsoft.com/office/drawing/2014/main" id="{7F487851-BFAF-46D8-A1ED-50CAD6E46F5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2" name="Freeform 50">
            <a:extLst>
              <a:ext uri="{FF2B5EF4-FFF2-40B4-BE49-F238E27FC236}">
                <a16:creationId xmlns="" xmlns:a16="http://schemas.microsoft.com/office/drawing/2014/main" id="{13722DD7-BA73-4776-93A3-94491FEF72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magine 4">
            <a:extLst>
              <a:ext uri="{FF2B5EF4-FFF2-40B4-BE49-F238E27FC236}">
                <a16:creationId xmlns="" xmlns:a16="http://schemas.microsoft.com/office/drawing/2014/main" id="{8DA5C9FF-B1DA-4ADD-9370-CAE26131974C}"/>
              </a:ext>
            </a:extLst>
          </p:cNvPr>
          <p:cNvPicPr>
            <a:picLocks noChangeAspect="1"/>
          </p:cNvPicPr>
          <p:nvPr/>
        </p:nvPicPr>
        <p:blipFill>
          <a:blip r:embed="rId3"/>
          <a:stretch>
            <a:fillRect/>
          </a:stretch>
        </p:blipFill>
        <p:spPr>
          <a:xfrm>
            <a:off x="7232165" y="1200422"/>
            <a:ext cx="5438103" cy="5657578"/>
          </a:xfrm>
          <a:prstGeom prst="rect">
            <a:avLst/>
          </a:prstGeom>
          <a:effectLst>
            <a:softEdge rad="635000"/>
          </a:effectLst>
        </p:spPr>
      </p:pic>
      <p:sp>
        <p:nvSpPr>
          <p:cNvPr id="3" name="CasellaDiTesto 2">
            <a:extLst>
              <a:ext uri="{FF2B5EF4-FFF2-40B4-BE49-F238E27FC236}">
                <a16:creationId xmlns="" xmlns:a16="http://schemas.microsoft.com/office/drawing/2014/main" id="{6202595E-BF77-42BD-AB8B-864A0ED97256}"/>
              </a:ext>
            </a:extLst>
          </p:cNvPr>
          <p:cNvSpPr txBox="1"/>
          <p:nvPr/>
        </p:nvSpPr>
        <p:spPr>
          <a:xfrm>
            <a:off x="216816" y="2899887"/>
            <a:ext cx="6421721" cy="1058226"/>
          </a:xfrm>
          <a:prstGeom prst="rect">
            <a:avLst/>
          </a:prstGeom>
        </p:spPr>
        <p:txBody>
          <a:bodyPr vert="horz" lIns="91440" tIns="45720" rIns="91440" bIns="45720" rtlCol="0" anchor="ctr">
            <a:normAutofit/>
          </a:bodyPr>
          <a:lstStyle/>
          <a:p>
            <a:pPr defTabSz="457200">
              <a:lnSpc>
                <a:spcPct val="120000"/>
              </a:lnSpc>
              <a:spcBef>
                <a:spcPct val="0"/>
              </a:spcBef>
            </a:pPr>
            <a:r>
              <a:rPr lang="it-IT" sz="3300" b="1" cap="all" dirty="0">
                <a:ln w="3175" cmpd="sng">
                  <a:noFill/>
                </a:ln>
                <a:solidFill>
                  <a:srgbClr val="FF00FF"/>
                </a:solidFill>
                <a:latin typeface="Calisto MT" panose="02040603050505030304" pitchFamily="18" charset="0"/>
                <a:ea typeface="+mj-ea"/>
                <a:cs typeface="+mj-cs"/>
              </a:rPr>
              <a:t>IL</a:t>
            </a:r>
            <a:r>
              <a:rPr lang="it-IT" sz="1800" b="1" dirty="0">
                <a:solidFill>
                  <a:srgbClr val="000000"/>
                </a:solidFill>
                <a:effectLst/>
                <a:uFill>
                  <a:solidFill>
                    <a:srgbClr val="000000"/>
                  </a:solidFill>
                </a:uFill>
                <a:latin typeface="Calisto MT" panose="02040603050505030304" pitchFamily="18" charset="0"/>
                <a:ea typeface="Arial Unicode MS"/>
                <a:cs typeface="Arial Unicode MS"/>
              </a:rPr>
              <a:t> </a:t>
            </a:r>
            <a:r>
              <a:rPr lang="it-IT" sz="3400" b="1" cap="all" dirty="0">
                <a:ln w="3175" cmpd="sng">
                  <a:noFill/>
                </a:ln>
                <a:solidFill>
                  <a:srgbClr val="FF00FF"/>
                </a:solidFill>
                <a:latin typeface="Calisto MT" panose="02040603050505030304" pitchFamily="18" charset="0"/>
                <a:ea typeface="+mj-ea"/>
                <a:cs typeface="+mj-cs"/>
              </a:rPr>
              <a:t>SETTORE CULTURALE </a:t>
            </a:r>
          </a:p>
          <a:p>
            <a:pPr defTabSz="457200">
              <a:lnSpc>
                <a:spcPct val="120000"/>
              </a:lnSpc>
              <a:spcBef>
                <a:spcPct val="0"/>
              </a:spcBef>
            </a:pPr>
            <a:endParaRPr lang="en-US" sz="3300" cap="all" dirty="0">
              <a:ln w="3175" cmpd="sng">
                <a:noFill/>
              </a:ln>
              <a:solidFill>
                <a:srgbClr val="FF00FF"/>
              </a:solidFill>
              <a:latin typeface="Calisto MT" panose="02040603050505030304" pitchFamily="18" charset="0"/>
              <a:ea typeface="+mj-ea"/>
              <a:cs typeface="+mj-cs"/>
            </a:endParaRPr>
          </a:p>
        </p:txBody>
      </p:sp>
    </p:spTree>
    <p:extLst>
      <p:ext uri="{BB962C8B-B14F-4D97-AF65-F5344CB8AC3E}">
        <p14:creationId xmlns:p14="http://schemas.microsoft.com/office/powerpoint/2010/main" val="3877315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37" name="Picture 236">
            <a:extLst>
              <a:ext uri="{FF2B5EF4-FFF2-40B4-BE49-F238E27FC236}">
                <a16:creationId xmlns="" xmlns:a16="http://schemas.microsoft.com/office/drawing/2014/main" id="{FA4A8332-6151-481A-9DEC-D3D2FA1A2A8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55" name="Título 1">
            <a:extLst>
              <a:ext uri="{FF2B5EF4-FFF2-40B4-BE49-F238E27FC236}">
                <a16:creationId xmlns="" xmlns:a16="http://schemas.microsoft.com/office/drawing/2014/main" id="{682DA5E5-1054-49C3-A7FE-564595FB893F}"/>
              </a:ext>
            </a:extLst>
          </p:cNvPr>
          <p:cNvSpPr txBox="1">
            <a:spLocks/>
          </p:cNvSpPr>
          <p:nvPr/>
        </p:nvSpPr>
        <p:spPr>
          <a:xfrm>
            <a:off x="5230667" y="3776176"/>
            <a:ext cx="6873599" cy="3377978"/>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600" cap="none" dirty="0">
                <a:latin typeface="Calisto MT" panose="02040603050505030304" pitchFamily="18" charset="0"/>
              </a:rPr>
              <a:t> </a:t>
            </a:r>
            <a:r>
              <a:rPr lang="it-IT" sz="1800" cap="none" dirty="0">
                <a:latin typeface="Calisto MT" panose="02040603050505030304" pitchFamily="18" charset="0"/>
              </a:rPr>
              <a:t>L</a:t>
            </a:r>
            <a:r>
              <a:rPr lang="it-IT" sz="1800" cap="none" dirty="0">
                <a:effectLst/>
                <a:latin typeface="Calisto MT" panose="02040603050505030304" pitchFamily="18" charset="0"/>
                <a:ea typeface="Arial Unicode MS"/>
                <a:cs typeface="Arial Unicode MS"/>
              </a:rPr>
              <a:t>e attività culturali si sono concretizzate in vari progetti, eventi</a:t>
            </a:r>
          </a:p>
          <a:p>
            <a:r>
              <a:rPr lang="it-IT" sz="1800" b="1" dirty="0">
                <a:solidFill>
                  <a:schemeClr val="accent2"/>
                </a:solidFill>
                <a:effectLst/>
                <a:uFill>
                  <a:solidFill>
                    <a:srgbClr val="000000"/>
                  </a:solidFill>
                </a:uFill>
                <a:latin typeface="Calisto MT" panose="02040603050505030304" pitchFamily="18" charset="0"/>
                <a:ea typeface="Arial Unicode MS"/>
                <a:cs typeface="Helvetica" panose="020B0604020202020204" pitchFamily="34" charset="0"/>
              </a:rPr>
              <a:t>In corso</a:t>
            </a:r>
            <a:endParaRPr lang="it-IT"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285750" lvl="0" indent="-285750" algn="just">
              <a:buFont typeface="Arial" panose="020B0604020202020204" pitchFamily="34" charset="0"/>
              <a:buChar char="•"/>
            </a:pPr>
            <a:r>
              <a:rPr lang="it-IT" sz="1800" cap="none" dirty="0">
                <a:uFill>
                  <a:solidFill>
                    <a:srgbClr val="000000"/>
                  </a:solidFill>
                </a:uFill>
                <a:latin typeface="Calisto MT" panose="02040603050505030304" pitchFamily="18" charset="0"/>
                <a:ea typeface="Arial Unicode MS"/>
                <a:cs typeface="Arial Unicode MS"/>
              </a:rPr>
              <a:t>P</a:t>
            </a:r>
            <a:r>
              <a:rPr lang="it-IT" sz="1800" cap="none" dirty="0">
                <a:effectLst/>
                <a:uFill>
                  <a:solidFill>
                    <a:srgbClr val="000000"/>
                  </a:solidFill>
                </a:uFill>
                <a:latin typeface="Calisto MT" panose="02040603050505030304" pitchFamily="18" charset="0"/>
                <a:ea typeface="Arial Unicode MS"/>
                <a:cs typeface="Arial Unicode MS"/>
              </a:rPr>
              <a:t>rogetto film bioetici, etici e per la famiglia in biblioteca</a:t>
            </a:r>
          </a:p>
          <a:p>
            <a:pPr marL="285750" indent="-285750" algn="just">
              <a:buFont typeface="Arial" panose="020B0604020202020204" pitchFamily="34" charset="0"/>
              <a:buChar char="•"/>
            </a:pPr>
            <a:r>
              <a:rPr lang="it-IT" sz="1800" cap="none" dirty="0">
                <a:uFill>
                  <a:solidFill>
                    <a:srgbClr val="000000"/>
                  </a:solidFill>
                </a:uFill>
                <a:latin typeface="Calisto MT" panose="02040603050505030304" pitchFamily="18" charset="0"/>
              </a:rPr>
              <a:t>Santi ed Eroi per la Vita</a:t>
            </a:r>
          </a:p>
          <a:p>
            <a:endParaRPr lang="it-IT" sz="1800" b="1" dirty="0">
              <a:solidFill>
                <a:schemeClr val="accent2"/>
              </a:solidFill>
              <a:uFill>
                <a:solidFill>
                  <a:srgbClr val="000000"/>
                </a:solidFill>
              </a:uFill>
              <a:latin typeface="Calisto MT" panose="02040603050505030304" pitchFamily="18" charset="0"/>
              <a:cs typeface="Helvetica" panose="020B0604020202020204" pitchFamily="34" charset="0"/>
            </a:endParaRPr>
          </a:p>
          <a:p>
            <a:r>
              <a:rPr lang="it-IT" sz="1800" b="1" dirty="0">
                <a:solidFill>
                  <a:schemeClr val="accent2"/>
                </a:solidFill>
                <a:uFill>
                  <a:solidFill>
                    <a:srgbClr val="000000"/>
                  </a:solidFill>
                </a:uFill>
                <a:latin typeface="Calisto MT" panose="02040603050505030304" pitchFamily="18" charset="0"/>
                <a:cs typeface="Helvetica" panose="020B0604020202020204" pitchFamily="34" charset="0"/>
              </a:rPr>
              <a:t>Concluse</a:t>
            </a:r>
          </a:p>
          <a:p>
            <a:pPr marL="285750" indent="-285750">
              <a:buFont typeface="Arial" panose="020B0604020202020204" pitchFamily="34" charset="0"/>
              <a:buChar char="•"/>
            </a:pPr>
            <a:r>
              <a:rPr lang="it-IT" sz="1800" cap="none" dirty="0">
                <a:uFill>
                  <a:solidFill>
                    <a:srgbClr val="000000"/>
                  </a:solidFill>
                </a:uFill>
                <a:latin typeface="Calisto MT" panose="02040603050505030304" pitchFamily="18" charset="0"/>
              </a:rPr>
              <a:t>Vite Inattese 1a edizione</a:t>
            </a:r>
          </a:p>
          <a:p>
            <a:pPr marL="285750" indent="-285750">
              <a:buFont typeface="Arial" panose="020B0604020202020204" pitchFamily="34" charset="0"/>
              <a:buChar char="•"/>
            </a:pPr>
            <a:r>
              <a:rPr lang="it-IT" sz="1800" cap="none" dirty="0">
                <a:uFill>
                  <a:solidFill>
                    <a:srgbClr val="000000"/>
                  </a:solidFill>
                </a:uFill>
                <a:latin typeface="Calisto MT" panose="02040603050505030304" pitchFamily="18" charset="0"/>
              </a:rPr>
              <a:t>Vite Inattese 2° edizione </a:t>
            </a:r>
          </a:p>
          <a:p>
            <a:pPr marL="285750" indent="-285750">
              <a:buFont typeface="Arial" panose="020B0604020202020204" pitchFamily="34" charset="0"/>
              <a:buChar char="•"/>
            </a:pPr>
            <a:r>
              <a:rPr lang="it-IT" sz="1800" cap="none" dirty="0">
                <a:uFill>
                  <a:solidFill>
                    <a:srgbClr val="000000"/>
                  </a:solidFill>
                </a:uFill>
                <a:latin typeface="Calisto MT" panose="02040603050505030304" pitchFamily="18" charset="0"/>
              </a:rPr>
              <a:t>Cantiamo la vita (CAV Castiglione delle Stiviere-MN)</a:t>
            </a:r>
          </a:p>
          <a:p>
            <a:pPr lvl="0" algn="just"/>
            <a:endParaRPr lang="it-IT" sz="1800" cap="none" dirty="0">
              <a:effectLst/>
              <a:uFill>
                <a:solidFill>
                  <a:srgbClr val="000000"/>
                </a:solidFill>
              </a:uFill>
              <a:latin typeface="Times New Roman" panose="02020603050405020304" pitchFamily="18" charset="0"/>
              <a:ea typeface="Arial Unicode MS"/>
              <a:cs typeface="Arial Unicode MS"/>
            </a:endParaRPr>
          </a:p>
          <a:p>
            <a:endParaRPr lang="it-IT" sz="1200" cap="none" dirty="0">
              <a:latin typeface="Calisto MT" panose="02040603050505030304" pitchFamily="18" charset="0"/>
            </a:endParaRPr>
          </a:p>
        </p:txBody>
      </p:sp>
      <p:grpSp>
        <p:nvGrpSpPr>
          <p:cNvPr id="239" name="Group 238">
            <a:extLst>
              <a:ext uri="{FF2B5EF4-FFF2-40B4-BE49-F238E27FC236}">
                <a16:creationId xmlns="" xmlns:a16="http://schemas.microsoft.com/office/drawing/2014/main" id="{DC1A4634-CF00-456C-BBEC-CEAAAAD069D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1339066">
            <a:off x="6271701" y="-388326"/>
            <a:ext cx="4860947" cy="4224413"/>
            <a:chOff x="5281603" y="104899"/>
            <a:chExt cx="6910397" cy="6005491"/>
          </a:xfrm>
        </p:grpSpPr>
        <p:sp>
          <p:nvSpPr>
            <p:cNvPr id="240" name="Freeform 13">
              <a:extLst>
                <a:ext uri="{FF2B5EF4-FFF2-40B4-BE49-F238E27FC236}">
                  <a16:creationId xmlns="" xmlns:a16="http://schemas.microsoft.com/office/drawing/2014/main" id="{90EFC584-AC34-453E-8A9C-7BEB89F64A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a:extLst>
                <a:ext uri="{FF2B5EF4-FFF2-40B4-BE49-F238E27FC236}">
                  <a16:creationId xmlns="" xmlns:a16="http://schemas.microsoft.com/office/drawing/2014/main" id="{35E9C08F-794C-4E4D-AFF0-0A985895667B}"/>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242" name="Straight Connector 241">
                <a:extLst>
                  <a:ext uri="{FF2B5EF4-FFF2-40B4-BE49-F238E27FC236}">
                    <a16:creationId xmlns="" xmlns:a16="http://schemas.microsoft.com/office/drawing/2014/main" id="{F1C99F1A-BB7C-49E1-98CF-DE28920915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 xmlns:a16="http://schemas.microsoft.com/office/drawing/2014/main" id="{73B542F9-2D05-417C-A7AD-7AFFB7E0B0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 xmlns:a16="http://schemas.microsoft.com/office/drawing/2014/main" id="{6FF1997A-17D4-4819-9FC2-B884E310445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 xmlns:a16="http://schemas.microsoft.com/office/drawing/2014/main" id="{321503FF-7286-464B-8630-3BA09AB8D0D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 xmlns:a16="http://schemas.microsoft.com/office/drawing/2014/main" id="{E8A67DC0-D5C3-472C-AEAD-035EED2C690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 xmlns:a16="http://schemas.microsoft.com/office/drawing/2014/main" id="{5A07BA38-40D5-4536-B326-48FBBFA1035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 xmlns:a16="http://schemas.microsoft.com/office/drawing/2014/main" id="{96D5E409-3A71-49C0-95CE-D1538BDE001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 xmlns:a16="http://schemas.microsoft.com/office/drawing/2014/main" id="{670021DA-07B9-4496-8207-A757FAB41D3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 xmlns:a16="http://schemas.microsoft.com/office/drawing/2014/main" id="{3B27B1A5-5C41-4BC2-9105-D39F5E0C4E8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 xmlns:a16="http://schemas.microsoft.com/office/drawing/2014/main" id="{D5B4BDD0-9FB4-452D-A638-BFD7F32AAC7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 xmlns:a16="http://schemas.microsoft.com/office/drawing/2014/main" id="{CCF1E199-162B-4EAA-B5F7-D9163A1FF5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 xmlns:a16="http://schemas.microsoft.com/office/drawing/2014/main" id="{B0AE6598-0863-406C-ADA1-A7750326247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 xmlns:a16="http://schemas.microsoft.com/office/drawing/2014/main" id="{43371116-3488-4DB2-A304-1F3C5928D16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 xmlns:a16="http://schemas.microsoft.com/office/drawing/2014/main" id="{A908A675-2DB3-443D-9FD0-66C85E1CE70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 xmlns:a16="http://schemas.microsoft.com/office/drawing/2014/main" id="{DC278961-7F1D-429D-BEBE-98973C70647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 xmlns:a16="http://schemas.microsoft.com/office/drawing/2014/main" id="{71ADF9F0-31DE-49C4-924E-888A58F0AC0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 xmlns:a16="http://schemas.microsoft.com/office/drawing/2014/main" id="{46107732-E440-421D-976A-BD8673768F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 xmlns:a16="http://schemas.microsoft.com/office/drawing/2014/main" id="{D60366E1-EC44-4EFF-A8C6-ECDE627CB96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 xmlns:a16="http://schemas.microsoft.com/office/drawing/2014/main" id="{D9A78416-2D8B-4B20-98C8-1029FD46033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 xmlns:a16="http://schemas.microsoft.com/office/drawing/2014/main" id="{37BE981C-5C80-4E13-9FD8-B35455F759B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 xmlns:a16="http://schemas.microsoft.com/office/drawing/2014/main" id="{18F430D8-931C-4E93-9D8C-1357AD8DB0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 xmlns:a16="http://schemas.microsoft.com/office/drawing/2014/main" id="{F4C41E18-8B54-480B-83D8-8176A053910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 xmlns:a16="http://schemas.microsoft.com/office/drawing/2014/main" id="{AFC2AFA4-1C48-4D20-8B9F-8EEA48F3D67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 xmlns:a16="http://schemas.microsoft.com/office/drawing/2014/main" id="{1156742D-7511-44F3-BB8C-4F52C41B96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 xmlns:a16="http://schemas.microsoft.com/office/drawing/2014/main" id="{0F5B4A8E-5A92-468F-AFA9-29EE21CAB3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 xmlns:a16="http://schemas.microsoft.com/office/drawing/2014/main" id="{0B1B3F74-161B-4BC9-9E53-04EAF476273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267">
                <a:extLst>
                  <a:ext uri="{FF2B5EF4-FFF2-40B4-BE49-F238E27FC236}">
                    <a16:creationId xmlns="" xmlns:a16="http://schemas.microsoft.com/office/drawing/2014/main" id="{DD4E709A-22B5-40DA-96AF-AC16C377B56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 xmlns:a16="http://schemas.microsoft.com/office/drawing/2014/main" id="{7CE75552-806C-4FF6-A5C3-3B8DEA629DC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269">
                <a:extLst>
                  <a:ext uri="{FF2B5EF4-FFF2-40B4-BE49-F238E27FC236}">
                    <a16:creationId xmlns="" xmlns:a16="http://schemas.microsoft.com/office/drawing/2014/main" id="{71B20381-8B16-4D78-9E15-1D8ED59DDB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270">
                <a:extLst>
                  <a:ext uri="{FF2B5EF4-FFF2-40B4-BE49-F238E27FC236}">
                    <a16:creationId xmlns="" xmlns:a16="http://schemas.microsoft.com/office/drawing/2014/main" id="{10C44C95-4178-4E32-BB3A-33475943AF7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 xmlns:a16="http://schemas.microsoft.com/office/drawing/2014/main" id="{8EE41B3A-EEFE-4CB9-872E-414F7958D5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 xmlns:a16="http://schemas.microsoft.com/office/drawing/2014/main" id="{52922CEA-12B3-483F-9178-4C62B3CF27A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 xmlns:a16="http://schemas.microsoft.com/office/drawing/2014/main" id="{03F5F6A6-C06F-42AE-9FBD-4B3BCB4ACCC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 xmlns:a16="http://schemas.microsoft.com/office/drawing/2014/main" id="{661ED679-2530-4361-B95B-B05F1C9415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 xmlns:a16="http://schemas.microsoft.com/office/drawing/2014/main" id="{135C9826-4C9B-4A12-BC07-700ACCD405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 xmlns:a16="http://schemas.microsoft.com/office/drawing/2014/main" id="{3C2E88E6-BE2E-4523-962A-86D55D7D17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 xmlns:a16="http://schemas.microsoft.com/office/drawing/2014/main" id="{927BAF17-D38B-4F1C-B564-BC3B5E5A84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 xmlns:a16="http://schemas.microsoft.com/office/drawing/2014/main" id="{6FDD6921-0E35-49D0-B71C-28BBA43752B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 xmlns:a16="http://schemas.microsoft.com/office/drawing/2014/main" id="{9955FA46-DEA3-469F-B77D-93DC5E2663C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 xmlns:a16="http://schemas.microsoft.com/office/drawing/2014/main" id="{3669F542-38C0-48F1-8AAC-2969D20A500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 xmlns:a16="http://schemas.microsoft.com/office/drawing/2014/main" id="{B710B796-9CE4-4EB4-BF7F-11851B718E2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 xmlns:a16="http://schemas.microsoft.com/office/drawing/2014/main" id="{8C0281A4-7AF1-4013-837D-31C95EEECF2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 xmlns:a16="http://schemas.microsoft.com/office/drawing/2014/main" id="{9EDB2E49-0514-48F8-BC6A-83DE95F1175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 xmlns:a16="http://schemas.microsoft.com/office/drawing/2014/main" id="{8B2B6D20-7D59-4DF1-BFD3-A4C5708CF7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 xmlns:a16="http://schemas.microsoft.com/office/drawing/2014/main" id="{5B00B150-B796-4C5C-AC31-98D060282FD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 xmlns:a16="http://schemas.microsoft.com/office/drawing/2014/main" id="{A89CD9D5-F74D-4CE0-9C43-EC23B03979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 xmlns:a16="http://schemas.microsoft.com/office/drawing/2014/main" id="{4C1AB5F8-6407-403F-B281-8B192B383F1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 xmlns:a16="http://schemas.microsoft.com/office/drawing/2014/main" id="{1C7BFA8A-97EA-4088-A90E-A902C03FB2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 xmlns:a16="http://schemas.microsoft.com/office/drawing/2014/main" id="{8D2DC1CD-8EC5-4976-ADEB-2E06164C09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 xmlns:a16="http://schemas.microsoft.com/office/drawing/2014/main" id="{67277F67-4C66-4421-AE77-90895E800B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 xmlns:a16="http://schemas.microsoft.com/office/drawing/2014/main" id="{3E05E8F7-5B28-4E47-924C-90D8456CD7E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 xmlns:a16="http://schemas.microsoft.com/office/drawing/2014/main" id="{5A85ACD6-DBB1-401A-BBBA-003F9B77AE9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 xmlns:a16="http://schemas.microsoft.com/office/drawing/2014/main" id="{7B2C7E58-C86A-4951-B94C-D73FA7FDA40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 xmlns:a16="http://schemas.microsoft.com/office/drawing/2014/main" id="{D02D4B54-E8D9-4A8E-A8AF-D0BA9FDC4A2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 xmlns:a16="http://schemas.microsoft.com/office/drawing/2014/main" id="{D90138EB-1F72-421B-AEFA-A56128397B0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 xmlns:a16="http://schemas.microsoft.com/office/drawing/2014/main" id="{5F559951-B6A6-4E50-BC91-2E2C2D55F2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 xmlns:a16="http://schemas.microsoft.com/office/drawing/2014/main" id="{D77725C9-CDB3-41D2-AFD0-4BFC5F90835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 xmlns:a16="http://schemas.microsoft.com/office/drawing/2014/main" id="{5C36F5EB-F912-43CE-8DBF-86CBC786C6E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 xmlns:a16="http://schemas.microsoft.com/office/drawing/2014/main" id="{635FAFC1-CD70-4F35-BEAC-92156D10F29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 xmlns:a16="http://schemas.microsoft.com/office/drawing/2014/main" id="{754F09C1-35B1-4C5D-AFCE-0FF5E433492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 xmlns:a16="http://schemas.microsoft.com/office/drawing/2014/main" id="{23EF58D0-8110-451E-82EC-9D42493F171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 xmlns:a16="http://schemas.microsoft.com/office/drawing/2014/main" id="{C014D619-9F4F-484E-B941-8476F8B1BA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 xmlns:a16="http://schemas.microsoft.com/office/drawing/2014/main" id="{42C3904F-B896-45BD-B89B-F91A9553505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 xmlns:a16="http://schemas.microsoft.com/office/drawing/2014/main" id="{3C857C33-5660-41D2-85EF-8DF89C7A180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 xmlns:a16="http://schemas.microsoft.com/office/drawing/2014/main" id="{CD37B5DF-F507-4477-BDDA-A16D8660393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 xmlns:a16="http://schemas.microsoft.com/office/drawing/2014/main" id="{82059CCF-A142-4899-9CB2-96989FDB0C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 xmlns:a16="http://schemas.microsoft.com/office/drawing/2014/main" id="{9D54F23F-3CCE-4230-9450-7E0F57C832E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 xmlns:a16="http://schemas.microsoft.com/office/drawing/2014/main" id="{7A327725-CC82-4EC4-BC62-404DF8C9284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 xmlns:a16="http://schemas.microsoft.com/office/drawing/2014/main" id="{D43BC259-8300-4DA0-B0F4-9D4F96A76A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 xmlns:a16="http://schemas.microsoft.com/office/drawing/2014/main" id="{4587A259-7B5F-4BB1-ACBB-9F8AFE340E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 xmlns:a16="http://schemas.microsoft.com/office/drawing/2014/main" id="{2D793FA1-D76B-4059-9FC6-4A43614CD0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 xmlns:a16="http://schemas.microsoft.com/office/drawing/2014/main" id="{865E1101-60DE-4A2E-83CB-F2120F3EE88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 xmlns:a16="http://schemas.microsoft.com/office/drawing/2014/main" id="{5FC297E9-5BAF-4DFE-98C5-D210C07A62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 xmlns:a16="http://schemas.microsoft.com/office/drawing/2014/main" id="{3088415C-6522-4AB4-8D73-0BEFB4E71B1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315">
                <a:extLst>
                  <a:ext uri="{FF2B5EF4-FFF2-40B4-BE49-F238E27FC236}">
                    <a16:creationId xmlns="" xmlns:a16="http://schemas.microsoft.com/office/drawing/2014/main" id="{FCD617DB-B3D3-4213-A9DD-8BA7932B15E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316">
                <a:extLst>
                  <a:ext uri="{FF2B5EF4-FFF2-40B4-BE49-F238E27FC236}">
                    <a16:creationId xmlns="" xmlns:a16="http://schemas.microsoft.com/office/drawing/2014/main" id="{1450E7E0-1ACD-47BB-9687-C3FBFEEE806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317">
                <a:extLst>
                  <a:ext uri="{FF2B5EF4-FFF2-40B4-BE49-F238E27FC236}">
                    <a16:creationId xmlns="" xmlns:a16="http://schemas.microsoft.com/office/drawing/2014/main" id="{A595F51C-2E95-4044-B3D8-A2F59644385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 xmlns:a16="http://schemas.microsoft.com/office/drawing/2014/main" id="{A87D73B1-3A33-491F-BA89-51B28391063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Immagine 3">
            <a:extLst>
              <a:ext uri="{FF2B5EF4-FFF2-40B4-BE49-F238E27FC236}">
                <a16:creationId xmlns="" xmlns:a16="http://schemas.microsoft.com/office/drawing/2014/main" id="{4158D0D1-9BC2-4128-B537-5478FE2F4FB7}"/>
              </a:ext>
            </a:extLst>
          </p:cNvPr>
          <p:cNvPicPr>
            <a:picLocks noChangeAspect="1"/>
          </p:cNvPicPr>
          <p:nvPr/>
        </p:nvPicPr>
        <p:blipFill rotWithShape="1">
          <a:blip r:embed="rId4"/>
          <a:srcRect l="8206" r="9785" b="-3"/>
          <a:stretch/>
        </p:blipFill>
        <p:spPr>
          <a:xfrm>
            <a:off x="6080591" y="-2008"/>
            <a:ext cx="4787317" cy="3415082"/>
          </a:xfrm>
          <a:custGeom>
            <a:avLst/>
            <a:gdLst>
              <a:gd name="connsiteX0" fmla="*/ 211873 w 4411344"/>
              <a:gd name="connsiteY0" fmla="*/ 0 h 3146878"/>
              <a:gd name="connsiteX1" fmla="*/ 4199471 w 4411344"/>
              <a:gd name="connsiteY1" fmla="*/ 0 h 3146878"/>
              <a:gd name="connsiteX2" fmla="*/ 4205314 w 4411344"/>
              <a:gd name="connsiteY2" fmla="*/ 11242 h 3146878"/>
              <a:gd name="connsiteX3" fmla="*/ 4411344 w 4411344"/>
              <a:gd name="connsiteY3" fmla="*/ 943304 h 3146878"/>
              <a:gd name="connsiteX4" fmla="*/ 2431189 w 4411344"/>
              <a:gd name="connsiteY4" fmla="*/ 3137588 h 3146878"/>
              <a:gd name="connsiteX5" fmla="*/ 2247220 w 4411344"/>
              <a:gd name="connsiteY5" fmla="*/ 3146878 h 3146878"/>
              <a:gd name="connsiteX6" fmla="*/ 2164124 w 4411344"/>
              <a:gd name="connsiteY6" fmla="*/ 3146878 h 3146878"/>
              <a:gd name="connsiteX7" fmla="*/ 1980155 w 4411344"/>
              <a:gd name="connsiteY7" fmla="*/ 3137588 h 3146878"/>
              <a:gd name="connsiteX8" fmla="*/ 0 w 4411344"/>
              <a:gd name="connsiteY8" fmla="*/ 943304 h 3146878"/>
              <a:gd name="connsiteX9" fmla="*/ 206030 w 4411344"/>
              <a:gd name="connsiteY9" fmla="*/ 11242 h 314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1344" h="3146878">
                <a:moveTo>
                  <a:pt x="211873" y="0"/>
                </a:moveTo>
                <a:lnTo>
                  <a:pt x="4199471" y="0"/>
                </a:lnTo>
                <a:lnTo>
                  <a:pt x="4205314" y="11242"/>
                </a:lnTo>
                <a:cubicBezTo>
                  <a:pt x="4337510" y="294369"/>
                  <a:pt x="4411344" y="610214"/>
                  <a:pt x="4411344" y="943304"/>
                </a:cubicBezTo>
                <a:cubicBezTo>
                  <a:pt x="4411344" y="2085328"/>
                  <a:pt x="3543413" y="3024636"/>
                  <a:pt x="2431189" y="3137588"/>
                </a:cubicBezTo>
                <a:lnTo>
                  <a:pt x="2247220" y="3146878"/>
                </a:lnTo>
                <a:lnTo>
                  <a:pt x="2164124" y="3146878"/>
                </a:lnTo>
                <a:lnTo>
                  <a:pt x="1980155" y="3137588"/>
                </a:lnTo>
                <a:cubicBezTo>
                  <a:pt x="867932" y="3024636"/>
                  <a:pt x="0" y="2085328"/>
                  <a:pt x="0" y="943304"/>
                </a:cubicBezTo>
                <a:cubicBezTo>
                  <a:pt x="0" y="610214"/>
                  <a:pt x="73835" y="294369"/>
                  <a:pt x="206030" y="11242"/>
                </a:cubicBezTo>
                <a:close/>
              </a:path>
            </a:pathLst>
          </a:custGeom>
        </p:spPr>
      </p:pic>
      <p:sp>
        <p:nvSpPr>
          <p:cNvPr id="321" name="Rectangle 320">
            <a:extLst>
              <a:ext uri="{FF2B5EF4-FFF2-40B4-BE49-F238E27FC236}">
                <a16:creationId xmlns="" xmlns:a16="http://schemas.microsoft.com/office/drawing/2014/main" id="{73710393-C767-43F2-8FBD-DFC6C6DE6F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9033" y="4357158"/>
            <a:ext cx="723900" cy="1778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3" name="Group 322">
            <a:extLst>
              <a:ext uri="{FF2B5EF4-FFF2-40B4-BE49-F238E27FC236}">
                <a16:creationId xmlns="" xmlns:a16="http://schemas.microsoft.com/office/drawing/2014/main" id="{24BFFD1D-EF0D-48A3-9398-5E7B3768779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9884888">
            <a:off x="-455822" y="254671"/>
            <a:ext cx="6564414" cy="5704814"/>
            <a:chOff x="5281603" y="104899"/>
            <a:chExt cx="6910397" cy="6005491"/>
          </a:xfrm>
        </p:grpSpPr>
        <p:sp>
          <p:nvSpPr>
            <p:cNvPr id="324" name="Freeform 97">
              <a:extLst>
                <a:ext uri="{FF2B5EF4-FFF2-40B4-BE49-F238E27FC236}">
                  <a16:creationId xmlns="" xmlns:a16="http://schemas.microsoft.com/office/drawing/2014/main" id="{689353F2-B99A-4264-BFDB-C10D8AD9C2D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324">
              <a:extLst>
                <a:ext uri="{FF2B5EF4-FFF2-40B4-BE49-F238E27FC236}">
                  <a16:creationId xmlns="" xmlns:a16="http://schemas.microsoft.com/office/drawing/2014/main" id="{9F98F031-719D-4CBA-9C8B-E0A16DED2CE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326" name="Straight Connector 325">
                <a:extLst>
                  <a:ext uri="{FF2B5EF4-FFF2-40B4-BE49-F238E27FC236}">
                    <a16:creationId xmlns="" xmlns:a16="http://schemas.microsoft.com/office/drawing/2014/main" id="{7F0BF977-B855-4AE5-99C3-F8550048EA9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 xmlns:a16="http://schemas.microsoft.com/office/drawing/2014/main" id="{C05AF72D-9C25-41BB-AFCB-D81AB9F0D1D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 xmlns:a16="http://schemas.microsoft.com/office/drawing/2014/main" id="{4409F544-D26B-4B8D-A0B1-2B69366CAF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 xmlns:a16="http://schemas.microsoft.com/office/drawing/2014/main" id="{6140E36F-2ED8-4E26-A0A6-22A45C16F00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 xmlns:a16="http://schemas.microsoft.com/office/drawing/2014/main" id="{B0B721E5-9AB8-40F1-B00D-61675608998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 xmlns:a16="http://schemas.microsoft.com/office/drawing/2014/main" id="{009CFBE9-3E08-47A9-B687-16CF8470F5A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 xmlns:a16="http://schemas.microsoft.com/office/drawing/2014/main" id="{545ECBDB-CBEA-4FE2-9E19-DE507EB6ACF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 xmlns:a16="http://schemas.microsoft.com/office/drawing/2014/main" id="{51074F87-299E-4574-9457-E4F77FCE152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 xmlns:a16="http://schemas.microsoft.com/office/drawing/2014/main" id="{CE00CA3D-9F09-45AE-A510-200EA63E7B1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 xmlns:a16="http://schemas.microsoft.com/office/drawing/2014/main" id="{63163250-DF2D-468F-B58F-00BAA42AA12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 xmlns:a16="http://schemas.microsoft.com/office/drawing/2014/main" id="{681CDB55-0C2A-4128-AFAE-E4E44AF7A4E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 xmlns:a16="http://schemas.microsoft.com/office/drawing/2014/main" id="{A1A5269C-2089-465D-A3AE-65A3CE6CBBE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 xmlns:a16="http://schemas.microsoft.com/office/drawing/2014/main" id="{8819BCAD-CAB9-4FE6-9F21-B85071FB525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 xmlns:a16="http://schemas.microsoft.com/office/drawing/2014/main" id="{FB5EC56C-C8D8-4050-A2D1-B7B3FCCAA17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 xmlns:a16="http://schemas.microsoft.com/office/drawing/2014/main" id="{54491DEA-A55D-4C28-8AA6-9691A9A623E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 xmlns:a16="http://schemas.microsoft.com/office/drawing/2014/main" id="{C3D2A244-B4BB-40E3-B23C-5A15E1136B1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 xmlns:a16="http://schemas.microsoft.com/office/drawing/2014/main" id="{A00BE7D9-15CD-4F76-8597-011B589BD9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 xmlns:a16="http://schemas.microsoft.com/office/drawing/2014/main" id="{C2903E31-22BB-47A0-BDF6-353CA627EBD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 xmlns:a16="http://schemas.microsoft.com/office/drawing/2014/main" id="{28FBC987-7B23-444C-9FC8-ADF3DB98AC4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 xmlns:a16="http://schemas.microsoft.com/office/drawing/2014/main" id="{2BD496B3-1F2A-4819-87F8-C5495A44782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 xmlns:a16="http://schemas.microsoft.com/office/drawing/2014/main" id="{78223F66-B81A-4BA8-898A-9296BA7715D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 xmlns:a16="http://schemas.microsoft.com/office/drawing/2014/main" id="{A4F6E2F1-3B98-4D0D-A2CC-CD3D340222A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 xmlns:a16="http://schemas.microsoft.com/office/drawing/2014/main" id="{0B0DE108-EDF9-4067-B14D-3F17C4178F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 xmlns:a16="http://schemas.microsoft.com/office/drawing/2014/main" id="{F055FFCF-CA93-4598-B922-5EA1194432E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 xmlns:a16="http://schemas.microsoft.com/office/drawing/2014/main" id="{87523144-7D36-41B0-86AA-C3B35B135F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 xmlns:a16="http://schemas.microsoft.com/office/drawing/2014/main" id="{9D512F63-F2C0-48C7-82E7-2A84D3F29F0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351">
                <a:extLst>
                  <a:ext uri="{FF2B5EF4-FFF2-40B4-BE49-F238E27FC236}">
                    <a16:creationId xmlns="" xmlns:a16="http://schemas.microsoft.com/office/drawing/2014/main" id="{D99DBCA8-4345-4F25-8A39-13AFB2301BE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353">
                <a:extLst>
                  <a:ext uri="{FF2B5EF4-FFF2-40B4-BE49-F238E27FC236}">
                    <a16:creationId xmlns="" xmlns:a16="http://schemas.microsoft.com/office/drawing/2014/main" id="{FE38C341-8388-4F81-8CBC-B056FC5B357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4" name="Straight Connector 355">
                <a:extLst>
                  <a:ext uri="{FF2B5EF4-FFF2-40B4-BE49-F238E27FC236}">
                    <a16:creationId xmlns="" xmlns:a16="http://schemas.microsoft.com/office/drawing/2014/main" id="{3D20619E-EAE0-4725-B705-3D96E4F2BCA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356">
                <a:extLst>
                  <a:ext uri="{FF2B5EF4-FFF2-40B4-BE49-F238E27FC236}">
                    <a16:creationId xmlns="" xmlns:a16="http://schemas.microsoft.com/office/drawing/2014/main" id="{C098F849-CF8B-4E75-97B7-14CB4C0AEE3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 xmlns:a16="http://schemas.microsoft.com/office/drawing/2014/main" id="{CBDDB4DD-24C7-4C8F-BE07-DC216C48D2A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 xmlns:a16="http://schemas.microsoft.com/office/drawing/2014/main" id="{96E2ABB4-F943-4C41-B285-49F7197BB0E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359">
                <a:extLst>
                  <a:ext uri="{FF2B5EF4-FFF2-40B4-BE49-F238E27FC236}">
                    <a16:creationId xmlns="" xmlns:a16="http://schemas.microsoft.com/office/drawing/2014/main" id="{203E42AE-9861-4212-A16A-678589A4A9D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 xmlns:a16="http://schemas.microsoft.com/office/drawing/2014/main" id="{35CD4731-613E-42C2-A908-A29E0AF020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361">
                <a:extLst>
                  <a:ext uri="{FF2B5EF4-FFF2-40B4-BE49-F238E27FC236}">
                    <a16:creationId xmlns="" xmlns:a16="http://schemas.microsoft.com/office/drawing/2014/main" id="{11001F03-2B3E-4023-8260-E9EA19376B5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362">
                <a:extLst>
                  <a:ext uri="{FF2B5EF4-FFF2-40B4-BE49-F238E27FC236}">
                    <a16:creationId xmlns="" xmlns:a16="http://schemas.microsoft.com/office/drawing/2014/main" id="{D7702AAD-5D5B-43DA-8A9F-6221A6FBB7B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440">
                <a:extLst>
                  <a:ext uri="{FF2B5EF4-FFF2-40B4-BE49-F238E27FC236}">
                    <a16:creationId xmlns="" xmlns:a16="http://schemas.microsoft.com/office/drawing/2014/main" id="{76E0DD68-D9E9-4561-8866-9A2D4C773FD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441">
                <a:extLst>
                  <a:ext uri="{FF2B5EF4-FFF2-40B4-BE49-F238E27FC236}">
                    <a16:creationId xmlns="" xmlns:a16="http://schemas.microsoft.com/office/drawing/2014/main" id="{77220253-1375-4EAE-9C85-48074FA2043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 xmlns:a16="http://schemas.microsoft.com/office/drawing/2014/main" id="{DAEA6172-DD83-42B0-A5F8-EF4B4CC9EFE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443">
                <a:extLst>
                  <a:ext uri="{FF2B5EF4-FFF2-40B4-BE49-F238E27FC236}">
                    <a16:creationId xmlns="" xmlns:a16="http://schemas.microsoft.com/office/drawing/2014/main" id="{43A7DA82-BA46-4425-BD0B-179C4381EB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 xmlns:a16="http://schemas.microsoft.com/office/drawing/2014/main" id="{BB050357-22AB-495E-B0C2-817819D2075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446">
                <a:extLst>
                  <a:ext uri="{FF2B5EF4-FFF2-40B4-BE49-F238E27FC236}">
                    <a16:creationId xmlns="" xmlns:a16="http://schemas.microsoft.com/office/drawing/2014/main" id="{95872618-FD07-41C6-A602-6BA800CA8D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 xmlns:a16="http://schemas.microsoft.com/office/drawing/2014/main" id="{260EBF58-84D1-4B32-9EC8-DF37EB90697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 xmlns:a16="http://schemas.microsoft.com/office/drawing/2014/main" id="{46BFE94F-474A-453D-AE3A-E4D9D48B05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 xmlns:a16="http://schemas.microsoft.com/office/drawing/2014/main" id="{7B3DA309-9228-4CBE-874D-94C7DDF021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 xmlns:a16="http://schemas.microsoft.com/office/drawing/2014/main" id="{45109F74-E11C-47CD-8176-A40CB370C03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 xmlns:a16="http://schemas.microsoft.com/office/drawing/2014/main" id="{8E8D113C-6520-46F0-95D7-D91F597A6AC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 xmlns:a16="http://schemas.microsoft.com/office/drawing/2014/main" id="{3B703F40-0099-48A5-B79D-D7FF353A647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 xmlns:a16="http://schemas.microsoft.com/office/drawing/2014/main" id="{46DEE307-85EF-4D2A-A1B3-A8D009DE450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 xmlns:a16="http://schemas.microsoft.com/office/drawing/2014/main" id="{6600D9A5-388A-4962-914B-1E57A004C8B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 xmlns:a16="http://schemas.microsoft.com/office/drawing/2014/main" id="{D1D8C77F-83F8-4142-8766-2CDD2E28EA0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 xmlns:a16="http://schemas.microsoft.com/office/drawing/2014/main" id="{1214FE36-2FD1-49AD-AA59-F50D2BAB015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 xmlns:a16="http://schemas.microsoft.com/office/drawing/2014/main" id="{B59FD549-6C27-406B-8154-0FEEC74C27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 xmlns:a16="http://schemas.microsoft.com/office/drawing/2014/main" id="{ABBFD3F1-CDDE-47A0-89AD-80663926BF0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 xmlns:a16="http://schemas.microsoft.com/office/drawing/2014/main" id="{B1AFA091-C2EE-45A9-9D47-6641B3D0098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 xmlns:a16="http://schemas.microsoft.com/office/drawing/2014/main" id="{587CC879-926F-4955-AB23-62E0F3B6A4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 xmlns:a16="http://schemas.microsoft.com/office/drawing/2014/main" id="{4E6EA0EB-77AA-4D8F-A1C9-F0AFA039FC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 xmlns:a16="http://schemas.microsoft.com/office/drawing/2014/main" id="{EEDD9179-D665-453B-8A0D-C8AB157747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 xmlns:a16="http://schemas.microsoft.com/office/drawing/2014/main" id="{BBC4C827-7F4E-4E60-A479-6CCAAC82AD8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 xmlns:a16="http://schemas.microsoft.com/office/drawing/2014/main" id="{B8DAB12A-BCD3-43ED-A83B-A624D1665F2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 xmlns:a16="http://schemas.microsoft.com/office/drawing/2014/main" id="{50401A41-60CB-4425-AA21-70CDEE8B222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 xmlns:a16="http://schemas.microsoft.com/office/drawing/2014/main" id="{27DB940E-119E-46EA-8B0D-8048C979BFE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 xmlns:a16="http://schemas.microsoft.com/office/drawing/2014/main" id="{9F999AF0-B77A-4AA0-9E7F-42E13BE7D27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 xmlns:a16="http://schemas.microsoft.com/office/drawing/2014/main" id="{5C14ECD8-D20A-4BB6-BF51-7CD2AF473CD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 xmlns:a16="http://schemas.microsoft.com/office/drawing/2014/main" id="{01E0E2E8-C70C-4BAC-AB01-192030B0E1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 xmlns:a16="http://schemas.microsoft.com/office/drawing/2014/main" id="{1A03B16D-75A6-46C2-94F8-7606F808B60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 xmlns:a16="http://schemas.microsoft.com/office/drawing/2014/main" id="{E3410BDA-E31B-490A-B7C8-351F2FE9B78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 xmlns:a16="http://schemas.microsoft.com/office/drawing/2014/main" id="{43741A8F-ACE2-4F43-8F65-B04C4E633DD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 xmlns:a16="http://schemas.microsoft.com/office/drawing/2014/main" id="{0EB9D00F-067B-4545-AC39-D9265221680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 xmlns:a16="http://schemas.microsoft.com/office/drawing/2014/main" id="{B8D5F767-383B-4436-BEEA-66F30CACC5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 xmlns:a16="http://schemas.microsoft.com/office/drawing/2014/main" id="{99361825-C629-4530-AE2C-7FC66CDDD6B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 xmlns:a16="http://schemas.microsoft.com/office/drawing/2014/main" id="{7EE53B6E-474F-4D28-87BC-DB5811B9F04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 xmlns:a16="http://schemas.microsoft.com/office/drawing/2014/main" id="{6763B8F6-C347-40A9-B37B-4EECA39705B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 xmlns:a16="http://schemas.microsoft.com/office/drawing/2014/main" id="{BC178CC7-64D9-4B97-B662-2114AEB8F24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 xmlns:a16="http://schemas.microsoft.com/office/drawing/2014/main" id="{3F746BDD-0A58-475C-88FC-C6DA717AE94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 xmlns:a16="http://schemas.microsoft.com/office/drawing/2014/main" id="{D7FA4519-C611-4777-AED5-EDDBCFDC13A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 xmlns:a16="http://schemas.microsoft.com/office/drawing/2014/main" id="{6E45A983-6315-4DD7-9BB6-1F68AF308DA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 xmlns:a16="http://schemas.microsoft.com/office/drawing/2014/main" id="{5FCA867F-6B2A-4332-98E3-F69F237772A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3" name="Immagine 2">
            <a:extLst>
              <a:ext uri="{FF2B5EF4-FFF2-40B4-BE49-F238E27FC236}">
                <a16:creationId xmlns="" xmlns:a16="http://schemas.microsoft.com/office/drawing/2014/main" id="{0246B6BE-FDE6-4BB8-BF87-E0D24AD4D9D4}"/>
              </a:ext>
            </a:extLst>
          </p:cNvPr>
          <p:cNvPicPr>
            <a:picLocks noChangeAspect="1"/>
          </p:cNvPicPr>
          <p:nvPr/>
        </p:nvPicPr>
        <p:blipFill>
          <a:blip r:embed="rId5">
            <a:extLst>
              <a:ext uri="{28A0092B-C50C-407E-A947-70E740481C1C}">
                <a14:useLocalDpi xmlns:a14="http://schemas.microsoft.com/office/drawing/2010/main" val="0"/>
              </a:ext>
            </a:extLst>
          </a:blip>
          <a:srcRect t="11232" b="11232"/>
          <a:stretch/>
        </p:blipFill>
        <p:spPr>
          <a:xfrm>
            <a:off x="-2334" y="10"/>
            <a:ext cx="5441859" cy="5654930"/>
          </a:xfrm>
          <a:custGeom>
            <a:avLst/>
            <a:gdLst>
              <a:gd name="connsiteX0" fmla="*/ 0 w 5067519"/>
              <a:gd name="connsiteY0" fmla="*/ 0 h 5265942"/>
              <a:gd name="connsiteX1" fmla="*/ 4097786 w 5067519"/>
              <a:gd name="connsiteY1" fmla="*/ 0 h 5265942"/>
              <a:gd name="connsiteX2" fmla="*/ 4176264 w 5067519"/>
              <a:gd name="connsiteY2" fmla="*/ 71326 h 5265942"/>
              <a:gd name="connsiteX3" fmla="*/ 5067519 w 5067519"/>
              <a:gd name="connsiteY3" fmla="*/ 2223006 h 5265942"/>
              <a:gd name="connsiteX4" fmla="*/ 2024583 w 5067519"/>
              <a:gd name="connsiteY4" fmla="*/ 5265942 h 5265942"/>
              <a:gd name="connsiteX5" fmla="*/ 145914 w 5067519"/>
              <a:gd name="connsiteY5" fmla="*/ 4616926 h 5265942"/>
              <a:gd name="connsiteX6" fmla="*/ 0 w 5067519"/>
              <a:gd name="connsiteY6" fmla="*/ 4489006 h 526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Tree>
    <p:extLst>
      <p:ext uri="{BB962C8B-B14F-4D97-AF65-F5344CB8AC3E}">
        <p14:creationId xmlns:p14="http://schemas.microsoft.com/office/powerpoint/2010/main" val="349735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 xmlns:a16="http://schemas.microsoft.com/office/drawing/2014/main" id="{F4EBEC0C-8FD9-4BAF-A1D4-F7DCCF87086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2392" b="12392"/>
          <a:stretch/>
        </p:blipFill>
        <p:spPr>
          <a:xfrm>
            <a:off x="0" y="0"/>
            <a:ext cx="12192000" cy="6857990"/>
          </a:xfrm>
          <a:prstGeom prst="rect">
            <a:avLst/>
          </a:prstGeom>
        </p:spPr>
      </p:pic>
      <p:sp>
        <p:nvSpPr>
          <p:cNvPr id="2" name="Titolo 1">
            <a:extLst>
              <a:ext uri="{FF2B5EF4-FFF2-40B4-BE49-F238E27FC236}">
                <a16:creationId xmlns="" xmlns:a16="http://schemas.microsoft.com/office/drawing/2014/main" id="{AC2BD494-8891-400E-954E-66508E86A62D}"/>
              </a:ext>
            </a:extLst>
          </p:cNvPr>
          <p:cNvSpPr>
            <a:spLocks noGrp="1"/>
          </p:cNvSpPr>
          <p:nvPr>
            <p:ph type="title"/>
          </p:nvPr>
        </p:nvSpPr>
        <p:spPr>
          <a:xfrm>
            <a:off x="1027521" y="829560"/>
            <a:ext cx="9521071" cy="5542960"/>
          </a:xfrm>
        </p:spPr>
        <p:txBody>
          <a:bodyPr vert="horz" lIns="91440" tIns="45720" rIns="91440" bIns="45720" rtlCol="0" anchor="b">
            <a:noAutofit/>
          </a:bodyPr>
          <a:lstStyle/>
          <a:p>
            <a:pPr>
              <a:spcBef>
                <a:spcPts val="1000"/>
              </a:spcBef>
              <a:spcAft>
                <a:spcPts val="1000"/>
              </a:spcAft>
            </a:pPr>
            <a:r>
              <a:rPr lang="it-IT" sz="2400" b="1" dirty="0">
                <a:solidFill>
                  <a:schemeClr val="accent6">
                    <a:lumMod val="40000"/>
                    <a:lumOff val="60000"/>
                  </a:schemeClr>
                </a:solidFill>
                <a:effectLst/>
                <a:uFill>
                  <a:solidFill>
                    <a:srgbClr val="000000"/>
                  </a:solidFill>
                </a:uFill>
                <a:latin typeface="Calisto MT" panose="02040603050505030304" pitchFamily="18" charset="0"/>
                <a:ea typeface="Arial Unicode MS"/>
                <a:cs typeface="Arial Unicode MS"/>
              </a:rPr>
              <a:t>In sospeso</a:t>
            </a:r>
            <a:br>
              <a:rPr lang="it-IT" sz="2400" b="1" dirty="0">
                <a:solidFill>
                  <a:schemeClr val="accent6">
                    <a:lumMod val="40000"/>
                    <a:lumOff val="60000"/>
                  </a:schemeClr>
                </a:solidFill>
                <a:effectLst/>
                <a:uFill>
                  <a:solidFill>
                    <a:srgbClr val="000000"/>
                  </a:solidFill>
                </a:uFill>
                <a:latin typeface="Calisto MT" panose="02040603050505030304" pitchFamily="18" charset="0"/>
                <a:ea typeface="Arial Unicode MS"/>
                <a:cs typeface="Arial Unicode MS"/>
              </a:rPr>
            </a:br>
            <a:r>
              <a:rPr lang="it-IT" sz="2400" dirty="0">
                <a:solidFill>
                  <a:srgbClr val="000000"/>
                </a:solidFill>
                <a:effectLst/>
                <a:uFill>
                  <a:solidFill>
                    <a:srgbClr val="000000"/>
                  </a:solidFill>
                </a:uFill>
                <a:latin typeface="Times New Roman" panose="02020603050405020304" pitchFamily="18" charset="0"/>
                <a:ea typeface="Arial Unicode MS"/>
                <a:cs typeface="Arial Unicode MS"/>
              </a:rPr>
              <a:t/>
            </a:r>
            <a:br>
              <a:rPr lang="it-IT" sz="2400" dirty="0">
                <a:solidFill>
                  <a:srgbClr val="000000"/>
                </a:solidFill>
                <a:effectLst/>
                <a:uFill>
                  <a:solidFill>
                    <a:srgbClr val="000000"/>
                  </a:solidFill>
                </a:uFill>
                <a:latin typeface="Times New Roman" panose="02020603050405020304" pitchFamily="18" charset="0"/>
                <a:ea typeface="Arial Unicode MS"/>
                <a:cs typeface="Arial Unicode MS"/>
              </a:rPr>
            </a:br>
            <a:r>
              <a:rPr lang="it-IT" sz="2400" dirty="0">
                <a:effectLst/>
                <a:uFill>
                  <a:solidFill>
                    <a:srgbClr val="000000"/>
                  </a:solidFill>
                </a:uFill>
                <a:latin typeface="Times New Roman" panose="02020603050405020304" pitchFamily="18" charset="0"/>
                <a:ea typeface="Arial Unicode MS"/>
                <a:cs typeface="Arial Unicode MS"/>
              </a:rPr>
              <a:t>-</a:t>
            </a:r>
            <a:r>
              <a:rPr lang="it-IT" sz="2400" b="1" i="1" dirty="0">
                <a:effectLst/>
                <a:uFill>
                  <a:solidFill>
                    <a:srgbClr val="000000"/>
                  </a:solidFill>
                </a:uFill>
                <a:latin typeface="Calisto MT" panose="02040603050505030304" pitchFamily="18" charset="0"/>
                <a:ea typeface="Calibri" panose="020F0502020204030204" pitchFamily="34" charset="0"/>
                <a:cs typeface="Courier New" panose="02070309020205020404" pitchFamily="49" charset="0"/>
              </a:rPr>
              <a:t>“</a:t>
            </a:r>
            <a:r>
              <a:rPr lang="it-IT" sz="2400" cap="none" dirty="0">
                <a:uFill>
                  <a:solidFill>
                    <a:srgbClr val="000000"/>
                  </a:solidFill>
                </a:uFill>
                <a:latin typeface="Calisto MT" panose="02040603050505030304" pitchFamily="18" charset="0"/>
              </a:rPr>
              <a:t>2 giorni </a:t>
            </a:r>
            <a:r>
              <a:rPr lang="it-IT" sz="2400" cap="none" dirty="0" err="1">
                <a:uFill>
                  <a:solidFill>
                    <a:srgbClr val="000000"/>
                  </a:solidFill>
                </a:uFill>
                <a:latin typeface="Calisto MT" panose="02040603050505030304" pitchFamily="18" charset="0"/>
              </a:rPr>
              <a:t>nonsologiovani</a:t>
            </a:r>
            <a:r>
              <a:rPr lang="it-IT" sz="2400" cap="none" dirty="0">
                <a:uFill>
                  <a:solidFill>
                    <a:srgbClr val="000000"/>
                  </a:solidFill>
                </a:uFill>
                <a:latin typeface="Calisto MT" panose="02040603050505030304" pitchFamily="18" charset="0"/>
              </a:rPr>
              <a:t>” di </a:t>
            </a:r>
            <a:r>
              <a:rPr lang="it-IT" sz="2400" cap="none" dirty="0" err="1">
                <a:uFill>
                  <a:solidFill>
                    <a:srgbClr val="000000"/>
                  </a:solidFill>
                </a:uFill>
                <a:latin typeface="Calisto MT" panose="02040603050505030304" pitchFamily="18" charset="0"/>
              </a:rPr>
              <a:t>FederVita</a:t>
            </a:r>
            <a:r>
              <a:rPr lang="it-IT" sz="2400" cap="none" dirty="0">
                <a:uFill>
                  <a:solidFill>
                    <a:srgbClr val="000000"/>
                  </a:solidFill>
                </a:uFill>
                <a:latin typeface="Calisto MT" panose="02040603050505030304" pitchFamily="18" charset="0"/>
              </a:rPr>
              <a:t> Lombardia-APS presenta Dalla dignità umana alla bellezza,</a:t>
            </a:r>
            <a:br>
              <a:rPr lang="it-IT" sz="2400" cap="none" dirty="0">
                <a:uFill>
                  <a:solidFill>
                    <a:srgbClr val="000000"/>
                  </a:solidFill>
                </a:uFill>
                <a:latin typeface="Calisto MT" panose="02040603050505030304" pitchFamily="18" charset="0"/>
              </a:rPr>
            </a:br>
            <a:r>
              <a:rPr lang="it-IT" sz="2400" cap="none" dirty="0">
                <a:uFill>
                  <a:solidFill>
                    <a:srgbClr val="000000"/>
                  </a:solidFill>
                </a:uFill>
                <a:latin typeface="Calisto MT" panose="02040603050505030304" pitchFamily="18" charset="0"/>
              </a:rPr>
              <a:t>-Viaggio in Albania, </a:t>
            </a:r>
            <a:r>
              <a:rPr lang="it-IT" sz="2400" cap="none" dirty="0" err="1">
                <a:uFill>
                  <a:solidFill>
                    <a:srgbClr val="000000"/>
                  </a:solidFill>
                </a:uFill>
                <a:latin typeface="Calisto MT" panose="02040603050505030304" pitchFamily="18" charset="0"/>
              </a:rPr>
              <a:t>Lezhe</a:t>
            </a:r>
            <a:r>
              <a:rPr lang="it-IT" sz="2400" cap="none" dirty="0">
                <a:uFill>
                  <a:solidFill>
                    <a:srgbClr val="000000"/>
                  </a:solidFill>
                </a:uFill>
                <a:latin typeface="Calisto MT" panose="02040603050505030304" pitchFamily="18" charset="0"/>
              </a:rPr>
              <a:t> 5-7 giugno 2020</a:t>
            </a:r>
            <a:br>
              <a:rPr lang="it-IT" sz="2400" cap="none" dirty="0">
                <a:uFill>
                  <a:solidFill>
                    <a:srgbClr val="000000"/>
                  </a:solidFill>
                </a:uFill>
                <a:latin typeface="Calisto MT" panose="02040603050505030304" pitchFamily="18" charset="0"/>
              </a:rPr>
            </a:br>
            <a:r>
              <a:rPr lang="it-IT" sz="2400" cap="none" dirty="0">
                <a:uFill>
                  <a:solidFill>
                    <a:srgbClr val="000000"/>
                  </a:solidFill>
                </a:uFill>
                <a:latin typeface="Calisto MT" panose="02040603050505030304" pitchFamily="18" charset="0"/>
              </a:rPr>
              <a:t>-</a:t>
            </a:r>
            <a:r>
              <a:rPr lang="it-IT" sz="2400" cap="none" dirty="0" err="1">
                <a:uFill>
                  <a:solidFill>
                    <a:srgbClr val="000000"/>
                  </a:solidFill>
                </a:uFill>
                <a:latin typeface="Calisto MT" panose="02040603050505030304" pitchFamily="18" charset="0"/>
              </a:rPr>
              <a:t>Civil</a:t>
            </a:r>
            <a:r>
              <a:rPr lang="it-IT" sz="2400" cap="none" dirty="0">
                <a:uFill>
                  <a:solidFill>
                    <a:srgbClr val="000000"/>
                  </a:solidFill>
                </a:uFill>
                <a:latin typeface="Calisto MT" panose="02040603050505030304" pitchFamily="18" charset="0"/>
              </a:rPr>
              <a:t> week</a:t>
            </a:r>
            <a:br>
              <a:rPr lang="it-IT" sz="2400" cap="none" dirty="0">
                <a:uFill>
                  <a:solidFill>
                    <a:srgbClr val="000000"/>
                  </a:solidFill>
                </a:uFill>
                <a:latin typeface="Calisto MT" panose="02040603050505030304" pitchFamily="18" charset="0"/>
              </a:rPr>
            </a:br>
            <a:r>
              <a:rPr lang="it-IT" sz="2400" cap="none" dirty="0">
                <a:uFill>
                  <a:solidFill>
                    <a:srgbClr val="000000"/>
                  </a:solidFill>
                </a:uFill>
                <a:latin typeface="Calisto MT" panose="02040603050505030304" pitchFamily="18" charset="0"/>
              </a:rPr>
              <a:t/>
            </a:r>
            <a:br>
              <a:rPr lang="it-IT" sz="2400" cap="none" dirty="0">
                <a:uFill>
                  <a:solidFill>
                    <a:srgbClr val="000000"/>
                  </a:solidFill>
                </a:uFill>
                <a:latin typeface="Calisto MT" panose="02040603050505030304" pitchFamily="18" charset="0"/>
              </a:rPr>
            </a:br>
            <a:r>
              <a:rPr lang="it-IT" sz="2400" b="1" dirty="0">
                <a:solidFill>
                  <a:schemeClr val="accent6">
                    <a:lumMod val="40000"/>
                    <a:lumOff val="60000"/>
                  </a:schemeClr>
                </a:solidFill>
                <a:uFill>
                  <a:solidFill>
                    <a:srgbClr val="000000"/>
                  </a:solidFill>
                </a:uFill>
                <a:latin typeface="Calisto MT" panose="02040603050505030304" pitchFamily="18" charset="0"/>
              </a:rPr>
              <a:t>Lavori in corso…</a:t>
            </a:r>
            <a:r>
              <a:rPr lang="it-IT" sz="2400" b="1" dirty="0">
                <a:solidFill>
                  <a:srgbClr val="434343"/>
                </a:solidFill>
                <a:effectLst/>
                <a:latin typeface="Helvetica" panose="020B0604020202020204" pitchFamily="34" charset="0"/>
                <a:ea typeface="Arial Unicode MS"/>
                <a:cs typeface="Arial Unicode MS"/>
              </a:rPr>
              <a:t/>
            </a:r>
            <a:br>
              <a:rPr lang="it-IT" sz="2400" b="1" dirty="0">
                <a:solidFill>
                  <a:srgbClr val="434343"/>
                </a:solidFill>
                <a:effectLst/>
                <a:latin typeface="Helvetica" panose="020B0604020202020204" pitchFamily="34" charset="0"/>
                <a:ea typeface="Arial Unicode MS"/>
                <a:cs typeface="Arial Unicode MS"/>
              </a:rPr>
            </a:br>
            <a:r>
              <a:rPr lang="it-IT" sz="2400" b="1" dirty="0">
                <a:latin typeface="Helvetica" panose="020B0604020202020204" pitchFamily="34" charset="0"/>
                <a:ea typeface="Arial Unicode MS"/>
                <a:cs typeface="Arial Unicode MS"/>
              </a:rPr>
              <a:t>-</a:t>
            </a:r>
            <a:r>
              <a:rPr lang="it-IT" sz="2400" cap="none" dirty="0">
                <a:uFill>
                  <a:solidFill>
                    <a:srgbClr val="000000"/>
                  </a:solidFill>
                </a:uFill>
                <a:latin typeface="Calisto MT" panose="02040603050505030304" pitchFamily="18" charset="0"/>
              </a:rPr>
              <a:t>Corso Giornalisti Federvita Lombardia “Comunicare la vita”</a:t>
            </a:r>
            <a:br>
              <a:rPr lang="it-IT" sz="2400" cap="none" dirty="0">
                <a:uFill>
                  <a:solidFill>
                    <a:srgbClr val="000000"/>
                  </a:solidFill>
                </a:uFill>
                <a:latin typeface="Calisto MT" panose="02040603050505030304" pitchFamily="18" charset="0"/>
              </a:rPr>
            </a:br>
            <a:r>
              <a:rPr lang="it-IT" sz="2400" cap="none" dirty="0">
                <a:uFill>
                  <a:solidFill>
                    <a:srgbClr val="000000"/>
                  </a:solidFill>
                </a:uFill>
                <a:latin typeface="Calisto MT" panose="02040603050505030304" pitchFamily="18" charset="0"/>
              </a:rPr>
              <a:t>-Progetto per interventi pro life negli oratori e nella pastorale in generale: Difesa e accoglienza della vita nascente nella città di Pavia</a:t>
            </a:r>
            <a:br>
              <a:rPr lang="it-IT" sz="2400" cap="none" dirty="0">
                <a:uFill>
                  <a:solidFill>
                    <a:srgbClr val="000000"/>
                  </a:solidFill>
                </a:uFill>
                <a:latin typeface="Calisto MT" panose="02040603050505030304" pitchFamily="18" charset="0"/>
              </a:rPr>
            </a:br>
            <a:r>
              <a:rPr lang="it-IT" sz="2400" cap="none" dirty="0">
                <a:uFill>
                  <a:solidFill>
                    <a:srgbClr val="000000"/>
                  </a:solidFill>
                </a:uFill>
                <a:latin typeface="Calisto MT" panose="02040603050505030304" pitchFamily="18" charset="0"/>
              </a:rPr>
              <a:t>-Progetto teatro e vita</a:t>
            </a:r>
            <a:br>
              <a:rPr lang="it-IT" sz="2400" cap="none" dirty="0">
                <a:uFill>
                  <a:solidFill>
                    <a:srgbClr val="000000"/>
                  </a:solidFill>
                </a:uFill>
                <a:latin typeface="Calisto MT" panose="02040603050505030304" pitchFamily="18" charset="0"/>
              </a:rPr>
            </a:br>
            <a:r>
              <a:rPr lang="it-IT" sz="2400" cap="none" dirty="0">
                <a:uFill>
                  <a:solidFill>
                    <a:srgbClr val="000000"/>
                  </a:solidFill>
                </a:uFill>
                <a:latin typeface="Calisto MT" panose="02040603050505030304" pitchFamily="18" charset="0"/>
              </a:rPr>
              <a:t>-Cuore a cuore</a:t>
            </a:r>
            <a:br>
              <a:rPr lang="it-IT" sz="2400" cap="none" dirty="0">
                <a:uFill>
                  <a:solidFill>
                    <a:srgbClr val="000000"/>
                  </a:solidFill>
                </a:uFill>
                <a:latin typeface="Calisto MT" panose="02040603050505030304" pitchFamily="18" charset="0"/>
              </a:rPr>
            </a:br>
            <a:r>
              <a:rPr lang="it-IT" sz="2400" cap="none" dirty="0">
                <a:uFill>
                  <a:solidFill>
                    <a:srgbClr val="000000"/>
                  </a:solidFill>
                </a:uFill>
                <a:latin typeface="Calisto MT" panose="02040603050505030304" pitchFamily="18" charset="0"/>
              </a:rPr>
              <a:t>-Bandi e progetti “Percorsi baby mamme: sviluppo di modelli locali per accompagnare la maternità in adolescenza”</a:t>
            </a:r>
          </a:p>
        </p:txBody>
      </p:sp>
    </p:spTree>
    <p:extLst>
      <p:ext uri="{BB962C8B-B14F-4D97-AF65-F5344CB8AC3E}">
        <p14:creationId xmlns:p14="http://schemas.microsoft.com/office/powerpoint/2010/main" val="407532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7E93D51-2419-49A5-ABE0-6708745DDC3D}"/>
              </a:ext>
            </a:extLst>
          </p:cNvPr>
          <p:cNvSpPr>
            <a:spLocks noGrp="1"/>
          </p:cNvSpPr>
          <p:nvPr>
            <p:ph type="title"/>
          </p:nvPr>
        </p:nvSpPr>
        <p:spPr>
          <a:xfrm>
            <a:off x="684212" y="4799010"/>
            <a:ext cx="9269412" cy="1155267"/>
          </a:xfrm>
        </p:spPr>
        <p:txBody>
          <a:bodyPr anchor="ctr">
            <a:normAutofit fontScale="90000"/>
          </a:bodyPr>
          <a:lstStyle/>
          <a:p>
            <a:r>
              <a:rPr lang="it-IT" dirty="0">
                <a:solidFill>
                  <a:srgbClr val="FFFFFF"/>
                </a:solidFill>
              </a:rPr>
              <a:t>Chi siamo? </a:t>
            </a:r>
            <a:br>
              <a:rPr lang="it-IT" dirty="0">
                <a:solidFill>
                  <a:srgbClr val="FFFFFF"/>
                </a:solidFill>
              </a:rPr>
            </a:br>
            <a:r>
              <a:rPr lang="it-IT" dirty="0">
                <a:solidFill>
                  <a:srgbClr val="FFFFFF"/>
                </a:solidFill>
              </a:rPr>
              <a:t>74 associazioni federate, circa 130 </a:t>
            </a:r>
            <a:r>
              <a:rPr lang="it-IT" dirty="0" err="1">
                <a:solidFill>
                  <a:srgbClr val="FFFFFF"/>
                </a:solidFill>
              </a:rPr>
              <a:t>REALTà</a:t>
            </a:r>
            <a:endParaRPr lang="it-IT" dirty="0">
              <a:solidFill>
                <a:srgbClr val="FFFFFF"/>
              </a:solidFill>
            </a:endParaRPr>
          </a:p>
        </p:txBody>
      </p:sp>
      <p:graphicFrame>
        <p:nvGraphicFramePr>
          <p:cNvPr id="51" name="Segnaposto contenuto 2">
            <a:extLst>
              <a:ext uri="{FF2B5EF4-FFF2-40B4-BE49-F238E27FC236}">
                <a16:creationId xmlns="" xmlns:a16="http://schemas.microsoft.com/office/drawing/2014/main" id="{CACF5494-2B8F-4390-9F23-DB27C50B33B2}"/>
              </a:ext>
            </a:extLst>
          </p:cNvPr>
          <p:cNvGraphicFramePr>
            <a:graphicFrameLocks noGrp="1"/>
          </p:cNvGraphicFramePr>
          <p:nvPr>
            <p:ph idx="1"/>
          </p:nvPr>
        </p:nvGraphicFramePr>
        <p:xfrm>
          <a:off x="965200" y="642939"/>
          <a:ext cx="10255250" cy="34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a:extLst>
              <a:ext uri="{FF2B5EF4-FFF2-40B4-BE49-F238E27FC236}">
                <a16:creationId xmlns="" xmlns:a16="http://schemas.microsoft.com/office/drawing/2014/main" id="{FCCCC87D-F401-4D96-A9D1-16035B4B81F4}"/>
              </a:ext>
            </a:extLst>
          </p:cNvPr>
          <p:cNvPicPr>
            <a:picLocks noChangeAspect="1"/>
          </p:cNvPicPr>
          <p:nvPr/>
        </p:nvPicPr>
        <p:blipFill>
          <a:blip r:embed="rId7"/>
          <a:stretch>
            <a:fillRect/>
          </a:stretch>
        </p:blipFill>
        <p:spPr>
          <a:xfrm>
            <a:off x="388238" y="216541"/>
            <a:ext cx="591363" cy="542591"/>
          </a:xfrm>
          <a:prstGeom prst="rect">
            <a:avLst/>
          </a:prstGeom>
        </p:spPr>
      </p:pic>
    </p:spTree>
    <p:extLst>
      <p:ext uri="{BB962C8B-B14F-4D97-AF65-F5344CB8AC3E}">
        <p14:creationId xmlns:p14="http://schemas.microsoft.com/office/powerpoint/2010/main" val="127577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68" name="Picture 280">
            <a:extLst>
              <a:ext uri="{FF2B5EF4-FFF2-40B4-BE49-F238E27FC236}">
                <a16:creationId xmlns="" xmlns:a16="http://schemas.microsoft.com/office/drawing/2014/main" id="{CBECFFDC-94DB-4DA3-94FE-22FEDDA8FA3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6" name="Immagine 5">
            <a:extLst>
              <a:ext uri="{FF2B5EF4-FFF2-40B4-BE49-F238E27FC236}">
                <a16:creationId xmlns="" xmlns:a16="http://schemas.microsoft.com/office/drawing/2014/main" id="{D7DE6AB3-97D3-4DC0-96B1-A8AD85219B41}"/>
              </a:ext>
            </a:extLst>
          </p:cNvPr>
          <p:cNvPicPr>
            <a:picLocks noChangeAspect="1"/>
          </p:cNvPicPr>
          <p:nvPr/>
        </p:nvPicPr>
        <p:blipFill rotWithShape="1">
          <a:blip r:embed="rId4">
            <a:extLst>
              <a:ext uri="{28A0092B-C50C-407E-A947-70E740481C1C}">
                <a14:useLocalDpi xmlns:a14="http://schemas.microsoft.com/office/drawing/2010/main" val="0"/>
              </a:ext>
            </a:extLst>
          </a:blip>
          <a:srcRect l="9091" t="23358" b="33"/>
          <a:stretch/>
        </p:blipFill>
        <p:spPr>
          <a:xfrm>
            <a:off x="6900" y="9448"/>
            <a:ext cx="12191980" cy="6857990"/>
          </a:xfrm>
          <a:prstGeom prst="rect">
            <a:avLst/>
          </a:prstGeom>
        </p:spPr>
      </p:pic>
      <p:pic>
        <p:nvPicPr>
          <p:cNvPr id="369" name="Picture 282">
            <a:extLst>
              <a:ext uri="{FF2B5EF4-FFF2-40B4-BE49-F238E27FC236}">
                <a16:creationId xmlns="" xmlns:a16="http://schemas.microsoft.com/office/drawing/2014/main" id="{545F67A4-7428-47F3-AE14-8CA43D976E1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70" name="Freeform 5">
            <a:extLst>
              <a:ext uri="{FF2B5EF4-FFF2-40B4-BE49-F238E27FC236}">
                <a16:creationId xmlns="" xmlns:a16="http://schemas.microsoft.com/office/drawing/2014/main" id="{F4A20210-FA90-4B6D-8D2E-1B90054E09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71" name="Freeform 14">
            <a:extLst>
              <a:ext uri="{FF2B5EF4-FFF2-40B4-BE49-F238E27FC236}">
                <a16:creationId xmlns="" xmlns:a16="http://schemas.microsoft.com/office/drawing/2014/main" id="{39213B44-68B7-47E7-B506-5C79FCF809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288">
            <a:extLst>
              <a:ext uri="{FF2B5EF4-FFF2-40B4-BE49-F238E27FC236}">
                <a16:creationId xmlns="" xmlns:a16="http://schemas.microsoft.com/office/drawing/2014/main" id="{39084D60-65A6-45F8-8C17-3529E43F1C3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290" name="Straight Connector 289">
              <a:extLst>
                <a:ext uri="{FF2B5EF4-FFF2-40B4-BE49-F238E27FC236}">
                  <a16:creationId xmlns="" xmlns:a16="http://schemas.microsoft.com/office/drawing/2014/main" id="{444A2572-2BF1-4C8E-AF59-F3AD411D894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 xmlns:a16="http://schemas.microsoft.com/office/drawing/2014/main" id="{F5DF3485-B455-470C-8FA8-A1BDE087B88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 xmlns:a16="http://schemas.microsoft.com/office/drawing/2014/main" id="{35E9DCD0-EE49-4CB4-89B6-C25F9861C35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 xmlns:a16="http://schemas.microsoft.com/office/drawing/2014/main" id="{A713CF62-C96C-44E9-8C28-E3F2C6E7C62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 xmlns:a16="http://schemas.microsoft.com/office/drawing/2014/main" id="{2D06558F-07E9-4D78-A6F3-8BCFA9E7340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 xmlns:a16="http://schemas.microsoft.com/office/drawing/2014/main" id="{512D8773-83C0-4D51-9E1F-046DA7DA0DF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 xmlns:a16="http://schemas.microsoft.com/office/drawing/2014/main" id="{5880C3FB-3E2E-4054-A6D1-38176D6E2E0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 xmlns:a16="http://schemas.microsoft.com/office/drawing/2014/main" id="{8505591A-6112-4B84-8E9E-923E43C4ED6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 xmlns:a16="http://schemas.microsoft.com/office/drawing/2014/main" id="{54884290-8E39-4425-BB4F-48D955C1F80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 xmlns:a16="http://schemas.microsoft.com/office/drawing/2014/main" id="{00C383A3-6D77-41CE-8121-498BC3BA51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 xmlns:a16="http://schemas.microsoft.com/office/drawing/2014/main" id="{E120A319-4A10-4542-B48C-5FB2714C4A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 xmlns:a16="http://schemas.microsoft.com/office/drawing/2014/main" id="{5B15B038-50ED-419D-B142-C96EE418B5C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 xmlns:a16="http://schemas.microsoft.com/office/drawing/2014/main" id="{9BAFF2F4-75B2-4498-8559-BAE80D89B49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 xmlns:a16="http://schemas.microsoft.com/office/drawing/2014/main" id="{B56AE167-8087-4A4B-B41D-5658EEBA68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 xmlns:a16="http://schemas.microsoft.com/office/drawing/2014/main" id="{8D353E8A-CBA6-44F9-9C00-D0AD27C96C5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 xmlns:a16="http://schemas.microsoft.com/office/drawing/2014/main" id="{CA2C318A-A79F-4CAD-BA7A-51427BF9ED2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 xmlns:a16="http://schemas.microsoft.com/office/drawing/2014/main" id="{4F2996E3-5E01-4F22-B23C-7CD0CF72C45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 xmlns:a16="http://schemas.microsoft.com/office/drawing/2014/main" id="{760F6BC4-AB51-4DE7-B83C-E71FE4EC862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 xmlns:a16="http://schemas.microsoft.com/office/drawing/2014/main" id="{AF65FC1C-93BF-4ACA-BF17-17372DD108D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 xmlns:a16="http://schemas.microsoft.com/office/drawing/2014/main" id="{89F9913C-8CCE-4D56-9D2A-0C2D6866769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 xmlns:a16="http://schemas.microsoft.com/office/drawing/2014/main" id="{40EDD18C-1AAD-48E5-AAAD-73F4B5643C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 xmlns:a16="http://schemas.microsoft.com/office/drawing/2014/main" id="{22D7A5C4-18C8-43E9-A50A-F87A362C852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 xmlns:a16="http://schemas.microsoft.com/office/drawing/2014/main" id="{3A0C484E-A224-4DB0-8C34-89BE54BD12F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 xmlns:a16="http://schemas.microsoft.com/office/drawing/2014/main" id="{79BB438E-A25F-4A7F-B209-8899B7CEC42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 xmlns:a16="http://schemas.microsoft.com/office/drawing/2014/main" id="{7F8BA6DC-B1E9-4F32-A5CC-8F61976B69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 xmlns:a16="http://schemas.microsoft.com/office/drawing/2014/main" id="{CF6D95B2-1C8D-4156-AB05-523619B4FCD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 xmlns:a16="http://schemas.microsoft.com/office/drawing/2014/main" id="{288409AD-A77F-4304-9E8B-08A4891C70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 xmlns:a16="http://schemas.microsoft.com/office/drawing/2014/main" id="{862AD08A-B385-4D18-B948-8D53B391848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 xmlns:a16="http://schemas.microsoft.com/office/drawing/2014/main" id="{E32A413E-FF1A-46B1-BF8B-3C1C408B344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 xmlns:a16="http://schemas.microsoft.com/office/drawing/2014/main" id="{3CFF4E44-2BEB-4FAE-97C9-BC6E8296D11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 xmlns:a16="http://schemas.microsoft.com/office/drawing/2014/main" id="{F0486C0A-9B93-46B8-932F-876BE26CEFE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 xmlns:a16="http://schemas.microsoft.com/office/drawing/2014/main" id="{1429BF5D-8D5B-4A48-89EE-8B779826EE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 xmlns:a16="http://schemas.microsoft.com/office/drawing/2014/main" id="{CDC996EE-5EB1-4943-A1E8-70810CBD67F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 xmlns:a16="http://schemas.microsoft.com/office/drawing/2014/main" id="{32F833C8-E3CE-4399-B78B-9DD0EEA64C6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 xmlns:a16="http://schemas.microsoft.com/office/drawing/2014/main" id="{07C92DB2-78F1-4872-B9C7-C658A78869C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 xmlns:a16="http://schemas.microsoft.com/office/drawing/2014/main" id="{1F8A2FAA-05E1-448E-A606-FA9D67036C2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 xmlns:a16="http://schemas.microsoft.com/office/drawing/2014/main" id="{E5AAB5D1-1672-4825-88A7-D93923475E2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 xmlns:a16="http://schemas.microsoft.com/office/drawing/2014/main" id="{02CAAFDB-2BA2-4D04-8B8B-1241D5EC097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 xmlns:a16="http://schemas.microsoft.com/office/drawing/2014/main" id="{4C381B3C-0009-451B-BCB3-48F7810C1BA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 xmlns:a16="http://schemas.microsoft.com/office/drawing/2014/main" id="{2A10544C-1EAD-47FB-A17E-52C62228263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 xmlns:a16="http://schemas.microsoft.com/office/drawing/2014/main" id="{A2540B37-D854-4525-93F8-410685438F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 xmlns:a16="http://schemas.microsoft.com/office/drawing/2014/main" id="{7450DFE8-D07F-435C-B5A2-47D126FD9F8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 xmlns:a16="http://schemas.microsoft.com/office/drawing/2014/main" id="{6C1A6513-2D5D-458C-B841-D5DD9844B84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 xmlns:a16="http://schemas.microsoft.com/office/drawing/2014/main" id="{9931CF18-850E-41CD-823E-D311BD5CCE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 xmlns:a16="http://schemas.microsoft.com/office/drawing/2014/main" id="{44497A09-1B1C-4EB6-B728-6FC3A1C125F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 xmlns:a16="http://schemas.microsoft.com/office/drawing/2014/main" id="{FA60DE04-F3E8-437E-A2E4-A8A7BA01CB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 xmlns:a16="http://schemas.microsoft.com/office/drawing/2014/main" id="{CDBBA541-852C-4AE6-82E8-6BD13AFB4F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 xmlns:a16="http://schemas.microsoft.com/office/drawing/2014/main" id="{2FC3362F-AD7E-45D7-BE85-7C8DD81347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 xmlns:a16="http://schemas.microsoft.com/office/drawing/2014/main" id="{FCD83E0F-C8AF-4D52-94DB-CD949A2B165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 xmlns:a16="http://schemas.microsoft.com/office/drawing/2014/main" id="{60D5F865-890F-483F-B407-516CE6D2222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 xmlns:a16="http://schemas.microsoft.com/office/drawing/2014/main" id="{DE6A2505-E617-4419-AB05-10B779B5C23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 xmlns:a16="http://schemas.microsoft.com/office/drawing/2014/main" id="{BDFF0D66-52FC-4F64-B67F-72D9EFEED15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 xmlns:a16="http://schemas.microsoft.com/office/drawing/2014/main" id="{DCC72040-7945-4051-989C-2B728F6D504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 xmlns:a16="http://schemas.microsoft.com/office/drawing/2014/main" id="{96EB6302-2333-45D4-AE20-B0F6D45CC1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 xmlns:a16="http://schemas.microsoft.com/office/drawing/2014/main" id="{EECC1105-D16E-411D-B4B7-80BF039BF9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 xmlns:a16="http://schemas.microsoft.com/office/drawing/2014/main" id="{C7D2F518-4540-44DE-BC62-7D598EC99BB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 xmlns:a16="http://schemas.microsoft.com/office/drawing/2014/main" id="{F19566BC-880A-4113-A9C4-0017E5184C1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 xmlns:a16="http://schemas.microsoft.com/office/drawing/2014/main" id="{718E7D73-F4E4-4F5D-AFF9-EE491954A05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 xmlns:a16="http://schemas.microsoft.com/office/drawing/2014/main" id="{8D0988A2-3571-4C16-BDEF-58254F04E5B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 xmlns:a16="http://schemas.microsoft.com/office/drawing/2014/main" id="{4550BAC8-41FE-4300-910B-EE7BBD7A0C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 xmlns:a16="http://schemas.microsoft.com/office/drawing/2014/main" id="{38CD175C-18A7-4589-8C46-A61FEF6D999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 xmlns:a16="http://schemas.microsoft.com/office/drawing/2014/main" id="{B6BE3031-FD1C-443C-9889-243CEEAEDF8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 xmlns:a16="http://schemas.microsoft.com/office/drawing/2014/main" id="{7E37BF5D-3732-41F2-B9AF-A56C9214D63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 xmlns:a16="http://schemas.microsoft.com/office/drawing/2014/main" id="{077B6718-917A-4A01-BCF8-5C6E1217B2A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 xmlns:a16="http://schemas.microsoft.com/office/drawing/2014/main" id="{1C23AB5B-98FB-43F1-B590-BBA79814F2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 xmlns:a16="http://schemas.microsoft.com/office/drawing/2014/main" id="{D6EEC146-226B-4C83-9C1B-DD5495DE16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 xmlns:a16="http://schemas.microsoft.com/office/drawing/2014/main" id="{9C24D094-41EF-4CA2-9834-B04793FA12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 xmlns:a16="http://schemas.microsoft.com/office/drawing/2014/main" id="{8DA46AD8-674F-46C3-8A22-280F78F91AC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 xmlns:a16="http://schemas.microsoft.com/office/drawing/2014/main" id="{AE9D757B-CD9D-447C-8780-79F2FF87511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 xmlns:a16="http://schemas.microsoft.com/office/drawing/2014/main" id="{276B76E9-7342-43BC-B629-9180ABF5778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 xmlns:a16="http://schemas.microsoft.com/office/drawing/2014/main" id="{3F25F68A-2DCB-4183-86F1-3428326E59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 xmlns:a16="http://schemas.microsoft.com/office/drawing/2014/main" id="{BA5FA913-066C-4504-A753-026056454CE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 xmlns:a16="http://schemas.microsoft.com/office/drawing/2014/main" id="{6A6E50AC-CA1E-4DD3-B85F-1720C019E68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 xmlns:a16="http://schemas.microsoft.com/office/drawing/2014/main" id="{1224B2B1-DBD8-4BA8-8CEB-BFAC8A15D33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 xmlns:a16="http://schemas.microsoft.com/office/drawing/2014/main" id="{4DEFE1E7-69A3-47F5-B8B8-C0898281B6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 xmlns:a16="http://schemas.microsoft.com/office/drawing/2014/main" id="{66F1F489-762E-4979-9EBC-50A62330B8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 xmlns:a16="http://schemas.microsoft.com/office/drawing/2014/main" id="{927DF22C-20E6-4DED-B405-1B26C521863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 xmlns:a16="http://schemas.microsoft.com/office/drawing/2014/main" id="{236FD8D7-6E0F-468E-B8C4-F4E6707112A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title"/>
          </p:nvPr>
        </p:nvSpPr>
        <p:spPr>
          <a:xfrm>
            <a:off x="6679517" y="1914972"/>
            <a:ext cx="5104866" cy="3871546"/>
          </a:xfrm>
        </p:spPr>
        <p:txBody>
          <a:bodyPr vert="horz" lIns="91440" tIns="45720" rIns="91440" bIns="45720" rtlCol="0" anchor="b">
            <a:normAutofit fontScale="90000"/>
          </a:bodyPr>
          <a:lstStyle/>
          <a:p>
            <a:r>
              <a:rPr lang="it-IT" sz="2000" cap="none" dirty="0">
                <a:effectLst/>
                <a:uFill>
                  <a:solidFill>
                    <a:srgbClr val="000000"/>
                  </a:solidFill>
                </a:uFill>
                <a:latin typeface="Calisto MT" panose="02040603050505030304" pitchFamily="18" charset="0"/>
                <a:ea typeface="Arial Unicode MS"/>
                <a:cs typeface="Arial Unicode MS"/>
              </a:rPr>
              <a:t>L’importanza del settore comunicazione</a:t>
            </a:r>
            <a:r>
              <a:rPr lang="it-IT" sz="2000" cap="none" dirty="0">
                <a:effectLst/>
                <a:uFill>
                  <a:solidFill>
                    <a:srgbClr val="000000"/>
                  </a:solidFill>
                </a:uFill>
                <a:latin typeface="Times New Roman" panose="02020603050405020304" pitchFamily="18" charset="0"/>
                <a:ea typeface="Arial Unicode MS"/>
                <a:cs typeface="Arial Unicode MS"/>
              </a:rPr>
              <a:t/>
            </a:r>
            <a:br>
              <a:rPr lang="it-IT" sz="2000" cap="none" dirty="0">
                <a:effectLst/>
                <a:uFill>
                  <a:solidFill>
                    <a:srgbClr val="000000"/>
                  </a:solidFill>
                </a:uFill>
                <a:latin typeface="Times New Roman" panose="02020603050405020304" pitchFamily="18" charset="0"/>
                <a:ea typeface="Arial Unicode MS"/>
                <a:cs typeface="Arial Unicode MS"/>
              </a:rPr>
            </a:br>
            <a:r>
              <a:rPr lang="it-IT" sz="2000" cap="none" dirty="0">
                <a:effectLst/>
                <a:uFill>
                  <a:solidFill>
                    <a:srgbClr val="000000"/>
                  </a:solidFill>
                </a:uFill>
                <a:latin typeface="Times New Roman" panose="02020603050405020304" pitchFamily="18" charset="0"/>
                <a:ea typeface="Arial Unicode MS"/>
                <a:cs typeface="Arial Unicode MS"/>
              </a:rPr>
              <a:t/>
            </a:r>
            <a:br>
              <a:rPr lang="it-IT" sz="2000" cap="none" dirty="0">
                <a:effectLst/>
                <a:uFill>
                  <a:solidFill>
                    <a:srgbClr val="000000"/>
                  </a:solidFill>
                </a:uFill>
                <a:latin typeface="Times New Roman" panose="02020603050405020304" pitchFamily="18" charset="0"/>
                <a:ea typeface="Arial Unicode MS"/>
                <a:cs typeface="Arial Unicode MS"/>
              </a:rPr>
            </a:br>
            <a:r>
              <a:rPr lang="it-IT" sz="2000" cap="none" dirty="0">
                <a:uFill>
                  <a:solidFill>
                    <a:srgbClr val="000000"/>
                  </a:solidFill>
                </a:uFill>
                <a:latin typeface="Times New Roman" panose="02020603050405020304" pitchFamily="18" charset="0"/>
                <a:ea typeface="Arial Unicode MS"/>
                <a:cs typeface="Arial Unicode MS"/>
              </a:rPr>
              <a:t>-</a:t>
            </a:r>
            <a:r>
              <a:rPr lang="it-IT" sz="2000" cap="none" dirty="0">
                <a:effectLst/>
                <a:uFill>
                  <a:solidFill>
                    <a:srgbClr val="000000"/>
                  </a:solidFill>
                </a:uFill>
                <a:latin typeface="Calisto MT" panose="02040603050505030304" pitchFamily="18" charset="0"/>
                <a:ea typeface="Arial Unicode MS"/>
                <a:cs typeface="Arial Unicode MS"/>
              </a:rPr>
              <a:t>fin dall’inizio della nostra vita noi comunichiamo e lo facciamo per esistere. se non comunichiamo non possiamo venire alla luce. La comunicazione è alla base dell’esistenza umana. Quindi per fare cultura della vita dobbiamo riappropriarci della comunicazione.</a:t>
            </a:r>
            <a:r>
              <a:rPr lang="it-IT" sz="2000" cap="none" dirty="0">
                <a:effectLst/>
                <a:uFill>
                  <a:solidFill>
                    <a:srgbClr val="000000"/>
                  </a:solidFill>
                </a:uFill>
                <a:latin typeface="Times New Roman" panose="02020603050405020304" pitchFamily="18" charset="0"/>
                <a:ea typeface="Arial Unicode MS"/>
                <a:cs typeface="Arial Unicode MS"/>
              </a:rPr>
              <a:t/>
            </a:r>
            <a:br>
              <a:rPr lang="it-IT" sz="2000" cap="none" dirty="0">
                <a:effectLst/>
                <a:uFill>
                  <a:solidFill>
                    <a:srgbClr val="000000"/>
                  </a:solidFill>
                </a:uFill>
                <a:latin typeface="Times New Roman" panose="02020603050405020304" pitchFamily="18" charset="0"/>
                <a:ea typeface="Arial Unicode MS"/>
                <a:cs typeface="Arial Unicode MS"/>
              </a:rPr>
            </a:br>
            <a:r>
              <a:rPr lang="it-IT" sz="2000" cap="none" dirty="0">
                <a:uFill>
                  <a:solidFill>
                    <a:srgbClr val="000000"/>
                  </a:solidFill>
                </a:uFill>
                <a:latin typeface="Calisto MT" panose="02040603050505030304" pitchFamily="18" charset="0"/>
                <a:ea typeface="Arial Unicode MS"/>
                <a:cs typeface="Arial Unicode MS"/>
              </a:rPr>
              <a:t>P</a:t>
            </a:r>
            <a:r>
              <a:rPr lang="it-IT" sz="2000" cap="none" dirty="0">
                <a:effectLst/>
                <a:uFill>
                  <a:solidFill>
                    <a:srgbClr val="000000"/>
                  </a:solidFill>
                </a:uFill>
                <a:latin typeface="Calisto MT" panose="02040603050505030304" pitchFamily="18" charset="0"/>
                <a:ea typeface="Arial Unicode MS"/>
                <a:cs typeface="Arial Unicode MS"/>
              </a:rPr>
              <a:t>er fare conoscere alle donne che esistono realtà, come CAV-MPV, che possono aiutarle seriamente in un periodo delicatissimo della loro vita, cioè durante la gravidanza, bisogna fare sapere che esistiamo, chi siamo e cosa facciamo.</a:t>
            </a:r>
            <a:r>
              <a:rPr lang="it-IT" sz="2000" cap="none" dirty="0">
                <a:effectLst/>
                <a:uFill>
                  <a:solidFill>
                    <a:srgbClr val="000000"/>
                  </a:solidFill>
                </a:uFill>
                <a:latin typeface="Times New Roman" panose="02020603050405020304" pitchFamily="18" charset="0"/>
                <a:ea typeface="Arial Unicode MS"/>
                <a:cs typeface="Arial Unicode MS"/>
              </a:rPr>
              <a:t/>
            </a:r>
            <a:br>
              <a:rPr lang="it-IT" sz="2000" cap="none" dirty="0">
                <a:effectLst/>
                <a:uFill>
                  <a:solidFill>
                    <a:srgbClr val="000000"/>
                  </a:solidFill>
                </a:uFill>
                <a:latin typeface="Times New Roman" panose="02020603050405020304" pitchFamily="18" charset="0"/>
                <a:ea typeface="Arial Unicode MS"/>
                <a:cs typeface="Arial Unicode MS"/>
              </a:rPr>
            </a:br>
            <a:r>
              <a:rPr lang="it-IT" sz="1800" cap="none" dirty="0">
                <a:solidFill>
                  <a:srgbClr val="000000"/>
                </a:solidFill>
                <a:effectLst/>
                <a:uFill>
                  <a:solidFill>
                    <a:srgbClr val="000000"/>
                  </a:solidFill>
                </a:uFill>
                <a:latin typeface="Calisto MT" panose="02040603050505030304" pitchFamily="18" charset="0"/>
                <a:ea typeface="Arial Unicode MS"/>
                <a:cs typeface="Arial Unicode MS"/>
              </a:rPr>
              <a:t>cultura per la vita e diffonderla.</a:t>
            </a:r>
            <a:endParaRPr lang="it-IT" sz="1800" cap="none"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88" name="CasellaDiTesto 87">
            <a:extLst>
              <a:ext uri="{FF2B5EF4-FFF2-40B4-BE49-F238E27FC236}">
                <a16:creationId xmlns="" xmlns:a16="http://schemas.microsoft.com/office/drawing/2014/main" id="{F76385A3-BA67-490D-9F91-478FCABBE7D6}"/>
              </a:ext>
            </a:extLst>
          </p:cNvPr>
          <p:cNvSpPr txBox="1"/>
          <p:nvPr/>
        </p:nvSpPr>
        <p:spPr>
          <a:xfrm>
            <a:off x="7098607" y="1320808"/>
            <a:ext cx="4245796" cy="400110"/>
          </a:xfrm>
          <a:prstGeom prst="rect">
            <a:avLst/>
          </a:prstGeom>
          <a:noFill/>
        </p:spPr>
        <p:txBody>
          <a:bodyPr wrap="square">
            <a:spAutoFit/>
          </a:bodyPr>
          <a:lstStyle/>
          <a:p>
            <a:r>
              <a:rPr lang="it-IT" sz="2000" b="1" dirty="0">
                <a:latin typeface="Calisto MT" panose="02040603050505030304" pitchFamily="18" charset="0"/>
              </a:rPr>
              <a:t>IL SETTORE COMUNICAZIONE</a:t>
            </a:r>
          </a:p>
        </p:txBody>
      </p:sp>
    </p:spTree>
    <p:extLst>
      <p:ext uri="{BB962C8B-B14F-4D97-AF65-F5344CB8AC3E}">
        <p14:creationId xmlns:p14="http://schemas.microsoft.com/office/powerpoint/2010/main" val="2551027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68" name="Picture 280">
            <a:extLst>
              <a:ext uri="{FF2B5EF4-FFF2-40B4-BE49-F238E27FC236}">
                <a16:creationId xmlns="" xmlns:a16="http://schemas.microsoft.com/office/drawing/2014/main" id="{CBECFFDC-94DB-4DA3-94FE-22FEDDA8FA3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6" name="Immagine 5">
            <a:extLst>
              <a:ext uri="{FF2B5EF4-FFF2-40B4-BE49-F238E27FC236}">
                <a16:creationId xmlns="" xmlns:a16="http://schemas.microsoft.com/office/drawing/2014/main" id="{D7DE6AB3-97D3-4DC0-96B1-A8AD85219B41}"/>
              </a:ext>
            </a:extLst>
          </p:cNvPr>
          <p:cNvPicPr>
            <a:picLocks noChangeAspect="1"/>
          </p:cNvPicPr>
          <p:nvPr/>
        </p:nvPicPr>
        <p:blipFill rotWithShape="1">
          <a:blip r:embed="rId4">
            <a:extLst>
              <a:ext uri="{28A0092B-C50C-407E-A947-70E740481C1C}">
                <a14:useLocalDpi xmlns:a14="http://schemas.microsoft.com/office/drawing/2010/main" val="0"/>
              </a:ext>
            </a:extLst>
          </a:blip>
          <a:srcRect l="9091" t="23358" b="33"/>
          <a:stretch/>
        </p:blipFill>
        <p:spPr>
          <a:xfrm>
            <a:off x="20" y="10"/>
            <a:ext cx="12191980" cy="6857990"/>
          </a:xfrm>
          <a:prstGeom prst="rect">
            <a:avLst/>
          </a:prstGeom>
        </p:spPr>
      </p:pic>
      <p:pic>
        <p:nvPicPr>
          <p:cNvPr id="369" name="Picture 282">
            <a:extLst>
              <a:ext uri="{FF2B5EF4-FFF2-40B4-BE49-F238E27FC236}">
                <a16:creationId xmlns="" xmlns:a16="http://schemas.microsoft.com/office/drawing/2014/main" id="{545F67A4-7428-47F3-AE14-8CA43D976E1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70" name="Freeform 5">
            <a:extLst>
              <a:ext uri="{FF2B5EF4-FFF2-40B4-BE49-F238E27FC236}">
                <a16:creationId xmlns="" xmlns:a16="http://schemas.microsoft.com/office/drawing/2014/main" id="{F4A20210-FA90-4B6D-8D2E-1B90054E09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71" name="Freeform 14">
            <a:extLst>
              <a:ext uri="{FF2B5EF4-FFF2-40B4-BE49-F238E27FC236}">
                <a16:creationId xmlns="" xmlns:a16="http://schemas.microsoft.com/office/drawing/2014/main" id="{39213B44-68B7-47E7-B506-5C79FCF809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288">
            <a:extLst>
              <a:ext uri="{FF2B5EF4-FFF2-40B4-BE49-F238E27FC236}">
                <a16:creationId xmlns="" xmlns:a16="http://schemas.microsoft.com/office/drawing/2014/main" id="{39084D60-65A6-45F8-8C17-3529E43F1C3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290" name="Straight Connector 289">
              <a:extLst>
                <a:ext uri="{FF2B5EF4-FFF2-40B4-BE49-F238E27FC236}">
                  <a16:creationId xmlns="" xmlns:a16="http://schemas.microsoft.com/office/drawing/2014/main" id="{444A2572-2BF1-4C8E-AF59-F3AD411D894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 xmlns:a16="http://schemas.microsoft.com/office/drawing/2014/main" id="{F5DF3485-B455-470C-8FA8-A1BDE087B88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 xmlns:a16="http://schemas.microsoft.com/office/drawing/2014/main" id="{35E9DCD0-EE49-4CB4-89B6-C25F9861C35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 xmlns:a16="http://schemas.microsoft.com/office/drawing/2014/main" id="{A713CF62-C96C-44E9-8C28-E3F2C6E7C62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 xmlns:a16="http://schemas.microsoft.com/office/drawing/2014/main" id="{2D06558F-07E9-4D78-A6F3-8BCFA9E7340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 xmlns:a16="http://schemas.microsoft.com/office/drawing/2014/main" id="{512D8773-83C0-4D51-9E1F-046DA7DA0DF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 xmlns:a16="http://schemas.microsoft.com/office/drawing/2014/main" id="{5880C3FB-3E2E-4054-A6D1-38176D6E2E0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 xmlns:a16="http://schemas.microsoft.com/office/drawing/2014/main" id="{8505591A-6112-4B84-8E9E-923E43C4ED6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 xmlns:a16="http://schemas.microsoft.com/office/drawing/2014/main" id="{54884290-8E39-4425-BB4F-48D955C1F80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 xmlns:a16="http://schemas.microsoft.com/office/drawing/2014/main" id="{00C383A3-6D77-41CE-8121-498BC3BA51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 xmlns:a16="http://schemas.microsoft.com/office/drawing/2014/main" id="{E120A319-4A10-4542-B48C-5FB2714C4A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 xmlns:a16="http://schemas.microsoft.com/office/drawing/2014/main" id="{5B15B038-50ED-419D-B142-C96EE418B5C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 xmlns:a16="http://schemas.microsoft.com/office/drawing/2014/main" id="{9BAFF2F4-75B2-4498-8559-BAE80D89B49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 xmlns:a16="http://schemas.microsoft.com/office/drawing/2014/main" id="{B56AE167-8087-4A4B-B41D-5658EEBA68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 xmlns:a16="http://schemas.microsoft.com/office/drawing/2014/main" id="{8D353E8A-CBA6-44F9-9C00-D0AD27C96C5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 xmlns:a16="http://schemas.microsoft.com/office/drawing/2014/main" id="{CA2C318A-A79F-4CAD-BA7A-51427BF9ED2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 xmlns:a16="http://schemas.microsoft.com/office/drawing/2014/main" id="{4F2996E3-5E01-4F22-B23C-7CD0CF72C45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 xmlns:a16="http://schemas.microsoft.com/office/drawing/2014/main" id="{760F6BC4-AB51-4DE7-B83C-E71FE4EC862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 xmlns:a16="http://schemas.microsoft.com/office/drawing/2014/main" id="{AF65FC1C-93BF-4ACA-BF17-17372DD108D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 xmlns:a16="http://schemas.microsoft.com/office/drawing/2014/main" id="{89F9913C-8CCE-4D56-9D2A-0C2D6866769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 xmlns:a16="http://schemas.microsoft.com/office/drawing/2014/main" id="{40EDD18C-1AAD-48E5-AAAD-73F4B5643C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 xmlns:a16="http://schemas.microsoft.com/office/drawing/2014/main" id="{22D7A5C4-18C8-43E9-A50A-F87A362C852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 xmlns:a16="http://schemas.microsoft.com/office/drawing/2014/main" id="{3A0C484E-A224-4DB0-8C34-89BE54BD12F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 xmlns:a16="http://schemas.microsoft.com/office/drawing/2014/main" id="{79BB438E-A25F-4A7F-B209-8899B7CEC42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 xmlns:a16="http://schemas.microsoft.com/office/drawing/2014/main" id="{7F8BA6DC-B1E9-4F32-A5CC-8F61976B69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 xmlns:a16="http://schemas.microsoft.com/office/drawing/2014/main" id="{CF6D95B2-1C8D-4156-AB05-523619B4FCD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 xmlns:a16="http://schemas.microsoft.com/office/drawing/2014/main" id="{288409AD-A77F-4304-9E8B-08A4891C70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 xmlns:a16="http://schemas.microsoft.com/office/drawing/2014/main" id="{862AD08A-B385-4D18-B948-8D53B391848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 xmlns:a16="http://schemas.microsoft.com/office/drawing/2014/main" id="{E32A413E-FF1A-46B1-BF8B-3C1C408B344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 xmlns:a16="http://schemas.microsoft.com/office/drawing/2014/main" id="{3CFF4E44-2BEB-4FAE-97C9-BC6E8296D11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 xmlns:a16="http://schemas.microsoft.com/office/drawing/2014/main" id="{F0486C0A-9B93-46B8-932F-876BE26CEFE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 xmlns:a16="http://schemas.microsoft.com/office/drawing/2014/main" id="{1429BF5D-8D5B-4A48-89EE-8B779826EE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 xmlns:a16="http://schemas.microsoft.com/office/drawing/2014/main" id="{CDC996EE-5EB1-4943-A1E8-70810CBD67F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 xmlns:a16="http://schemas.microsoft.com/office/drawing/2014/main" id="{32F833C8-E3CE-4399-B78B-9DD0EEA64C6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 xmlns:a16="http://schemas.microsoft.com/office/drawing/2014/main" id="{07C92DB2-78F1-4872-B9C7-C658A78869C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 xmlns:a16="http://schemas.microsoft.com/office/drawing/2014/main" id="{1F8A2FAA-05E1-448E-A606-FA9D67036C2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 xmlns:a16="http://schemas.microsoft.com/office/drawing/2014/main" id="{E5AAB5D1-1672-4825-88A7-D93923475E2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 xmlns:a16="http://schemas.microsoft.com/office/drawing/2014/main" id="{02CAAFDB-2BA2-4D04-8B8B-1241D5EC097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 xmlns:a16="http://schemas.microsoft.com/office/drawing/2014/main" id="{4C381B3C-0009-451B-BCB3-48F7810C1BA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 xmlns:a16="http://schemas.microsoft.com/office/drawing/2014/main" id="{2A10544C-1EAD-47FB-A17E-52C62228263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 xmlns:a16="http://schemas.microsoft.com/office/drawing/2014/main" id="{A2540B37-D854-4525-93F8-410685438F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 xmlns:a16="http://schemas.microsoft.com/office/drawing/2014/main" id="{7450DFE8-D07F-435C-B5A2-47D126FD9F8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 xmlns:a16="http://schemas.microsoft.com/office/drawing/2014/main" id="{6C1A6513-2D5D-458C-B841-D5DD9844B84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 xmlns:a16="http://schemas.microsoft.com/office/drawing/2014/main" id="{9931CF18-850E-41CD-823E-D311BD5CCE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 xmlns:a16="http://schemas.microsoft.com/office/drawing/2014/main" id="{44497A09-1B1C-4EB6-B728-6FC3A1C125F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 xmlns:a16="http://schemas.microsoft.com/office/drawing/2014/main" id="{FA60DE04-F3E8-437E-A2E4-A8A7BA01CB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 xmlns:a16="http://schemas.microsoft.com/office/drawing/2014/main" id="{CDBBA541-852C-4AE6-82E8-6BD13AFB4F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 xmlns:a16="http://schemas.microsoft.com/office/drawing/2014/main" id="{2FC3362F-AD7E-45D7-BE85-7C8DD81347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 xmlns:a16="http://schemas.microsoft.com/office/drawing/2014/main" id="{FCD83E0F-C8AF-4D52-94DB-CD949A2B165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 xmlns:a16="http://schemas.microsoft.com/office/drawing/2014/main" id="{60D5F865-890F-483F-B407-516CE6D2222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 xmlns:a16="http://schemas.microsoft.com/office/drawing/2014/main" id="{DE6A2505-E617-4419-AB05-10B779B5C23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 xmlns:a16="http://schemas.microsoft.com/office/drawing/2014/main" id="{BDFF0D66-52FC-4F64-B67F-72D9EFEED15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 xmlns:a16="http://schemas.microsoft.com/office/drawing/2014/main" id="{DCC72040-7945-4051-989C-2B728F6D504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 xmlns:a16="http://schemas.microsoft.com/office/drawing/2014/main" id="{96EB6302-2333-45D4-AE20-B0F6D45CC1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 xmlns:a16="http://schemas.microsoft.com/office/drawing/2014/main" id="{EECC1105-D16E-411D-B4B7-80BF039BF9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 xmlns:a16="http://schemas.microsoft.com/office/drawing/2014/main" id="{C7D2F518-4540-44DE-BC62-7D598EC99BB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 xmlns:a16="http://schemas.microsoft.com/office/drawing/2014/main" id="{F19566BC-880A-4113-A9C4-0017E5184C1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 xmlns:a16="http://schemas.microsoft.com/office/drawing/2014/main" id="{718E7D73-F4E4-4F5D-AFF9-EE491954A05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 xmlns:a16="http://schemas.microsoft.com/office/drawing/2014/main" id="{8D0988A2-3571-4C16-BDEF-58254F04E5B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 xmlns:a16="http://schemas.microsoft.com/office/drawing/2014/main" id="{4550BAC8-41FE-4300-910B-EE7BBD7A0C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 xmlns:a16="http://schemas.microsoft.com/office/drawing/2014/main" id="{38CD175C-18A7-4589-8C46-A61FEF6D999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 xmlns:a16="http://schemas.microsoft.com/office/drawing/2014/main" id="{B6BE3031-FD1C-443C-9889-243CEEAEDF8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 xmlns:a16="http://schemas.microsoft.com/office/drawing/2014/main" id="{7E37BF5D-3732-41F2-B9AF-A56C9214D63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 xmlns:a16="http://schemas.microsoft.com/office/drawing/2014/main" id="{077B6718-917A-4A01-BCF8-5C6E1217B2A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 xmlns:a16="http://schemas.microsoft.com/office/drawing/2014/main" id="{1C23AB5B-98FB-43F1-B590-BBA79814F2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 xmlns:a16="http://schemas.microsoft.com/office/drawing/2014/main" id="{D6EEC146-226B-4C83-9C1B-DD5495DE16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 xmlns:a16="http://schemas.microsoft.com/office/drawing/2014/main" id="{9C24D094-41EF-4CA2-9834-B04793FA12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 xmlns:a16="http://schemas.microsoft.com/office/drawing/2014/main" id="{8DA46AD8-674F-46C3-8A22-280F78F91AC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 xmlns:a16="http://schemas.microsoft.com/office/drawing/2014/main" id="{AE9D757B-CD9D-447C-8780-79F2FF87511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 xmlns:a16="http://schemas.microsoft.com/office/drawing/2014/main" id="{276B76E9-7342-43BC-B629-9180ABF5778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 xmlns:a16="http://schemas.microsoft.com/office/drawing/2014/main" id="{3F25F68A-2DCB-4183-86F1-3428326E59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 xmlns:a16="http://schemas.microsoft.com/office/drawing/2014/main" id="{BA5FA913-066C-4504-A753-026056454CE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 xmlns:a16="http://schemas.microsoft.com/office/drawing/2014/main" id="{6A6E50AC-CA1E-4DD3-B85F-1720C019E68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 xmlns:a16="http://schemas.microsoft.com/office/drawing/2014/main" id="{1224B2B1-DBD8-4BA8-8CEB-BFAC8A15D33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 xmlns:a16="http://schemas.microsoft.com/office/drawing/2014/main" id="{4DEFE1E7-69A3-47F5-B8B8-C0898281B6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 xmlns:a16="http://schemas.microsoft.com/office/drawing/2014/main" id="{66F1F489-762E-4979-9EBC-50A62330B8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 xmlns:a16="http://schemas.microsoft.com/office/drawing/2014/main" id="{927DF22C-20E6-4DED-B405-1B26C521863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 xmlns:a16="http://schemas.microsoft.com/office/drawing/2014/main" id="{236FD8D7-6E0F-468E-B8C4-F4E6707112A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title"/>
          </p:nvPr>
        </p:nvSpPr>
        <p:spPr>
          <a:xfrm>
            <a:off x="6777676" y="2106602"/>
            <a:ext cx="4968032" cy="3395441"/>
          </a:xfrm>
        </p:spPr>
        <p:txBody>
          <a:bodyPr vert="horz" lIns="91440" tIns="45720" rIns="91440" bIns="45720" rtlCol="0" anchor="b">
            <a:normAutofit fontScale="90000"/>
          </a:bodyPr>
          <a:lstStyle/>
          <a:p>
            <a:r>
              <a:rPr lang="it-IT" sz="1800" cap="none" dirty="0">
                <a:effectLst/>
                <a:uFill>
                  <a:solidFill>
                    <a:srgbClr val="000000"/>
                  </a:solidFill>
                </a:uFill>
                <a:latin typeface="Times New Roman" panose="02020603050405020304" pitchFamily="18" charset="0"/>
                <a:ea typeface="Arial Unicode MS"/>
                <a:cs typeface="Arial Unicode MS"/>
              </a:rPr>
              <a:t/>
            </a:r>
            <a:br>
              <a:rPr lang="it-IT" sz="1800" cap="none" dirty="0">
                <a:effectLst/>
                <a:uFill>
                  <a:solidFill>
                    <a:srgbClr val="000000"/>
                  </a:solidFill>
                </a:uFill>
                <a:latin typeface="Times New Roman" panose="02020603050405020304" pitchFamily="18" charset="0"/>
                <a:ea typeface="Arial Unicode MS"/>
                <a:cs typeface="Arial Unicode MS"/>
              </a:rPr>
            </a:br>
            <a:r>
              <a:rPr lang="it-IT" sz="1800" cap="none" dirty="0">
                <a:uFill>
                  <a:solidFill>
                    <a:srgbClr val="000000"/>
                  </a:solidFill>
                </a:uFill>
                <a:latin typeface="Calisto MT" panose="02040603050505030304" pitchFamily="18" charset="0"/>
                <a:ea typeface="Arial Unicode MS"/>
                <a:cs typeface="Arial Unicode MS"/>
              </a:rPr>
              <a:t>A</a:t>
            </a:r>
            <a:r>
              <a:rPr lang="it-IT" sz="1800" cap="none" dirty="0">
                <a:effectLst/>
                <a:uFill>
                  <a:solidFill>
                    <a:srgbClr val="000000"/>
                  </a:solidFill>
                </a:uFill>
                <a:latin typeface="Calisto MT" panose="02040603050505030304" pitchFamily="18" charset="0"/>
                <a:ea typeface="Arial Unicode MS"/>
                <a:cs typeface="Arial Unicode MS"/>
              </a:rPr>
              <a:t>bbiamo fatto esperienza personalmente e in generale di come tante donne non hanno saputo che c’eravamo e hanno abortito. Quante hanno detto “se vi avessi incontrato prima”, “se avessi saputo che c’eravate”…quante ci hanno ringraziato per averci incontrato…</a:t>
            </a:r>
            <a:r>
              <a:rPr lang="it-IT" sz="1800" cap="none" dirty="0">
                <a:effectLst/>
                <a:uFill>
                  <a:solidFill>
                    <a:srgbClr val="000000"/>
                  </a:solidFill>
                </a:uFill>
                <a:latin typeface="Times New Roman" panose="02020603050405020304" pitchFamily="18" charset="0"/>
                <a:ea typeface="Arial Unicode MS"/>
                <a:cs typeface="Arial Unicode MS"/>
              </a:rPr>
              <a:t/>
            </a:r>
            <a:br>
              <a:rPr lang="it-IT" sz="1800" cap="none" dirty="0">
                <a:effectLst/>
                <a:uFill>
                  <a:solidFill>
                    <a:srgbClr val="000000"/>
                  </a:solidFill>
                </a:uFill>
                <a:latin typeface="Times New Roman" panose="02020603050405020304" pitchFamily="18" charset="0"/>
                <a:ea typeface="Arial Unicode MS"/>
                <a:cs typeface="Arial Unicode MS"/>
              </a:rPr>
            </a:br>
            <a:r>
              <a:rPr lang="it-IT" sz="1800" cap="none" dirty="0">
                <a:uFill>
                  <a:solidFill>
                    <a:srgbClr val="000000"/>
                  </a:solidFill>
                </a:uFill>
                <a:latin typeface="Calisto MT" panose="02040603050505030304" pitchFamily="18" charset="0"/>
                <a:ea typeface="Arial Unicode MS"/>
                <a:cs typeface="Arial Unicode MS"/>
              </a:rPr>
              <a:t>E</a:t>
            </a:r>
            <a:r>
              <a:rPr lang="it-IT" sz="1800" cap="none" dirty="0">
                <a:effectLst/>
                <a:uFill>
                  <a:solidFill>
                    <a:srgbClr val="000000"/>
                  </a:solidFill>
                </a:uFill>
                <a:latin typeface="Calisto MT" panose="02040603050505030304" pitchFamily="18" charset="0"/>
                <a:ea typeface="Arial Unicode MS"/>
                <a:cs typeface="Arial Unicode MS"/>
              </a:rPr>
              <a:t>cco perché un settore comunicazione. </a:t>
            </a:r>
            <a:r>
              <a:rPr lang="it-IT" sz="1800" cap="none" dirty="0">
                <a:uFill>
                  <a:solidFill>
                    <a:srgbClr val="000000"/>
                  </a:solidFill>
                </a:uFill>
                <a:latin typeface="Calisto MT" panose="02040603050505030304" pitchFamily="18" charset="0"/>
                <a:ea typeface="Arial Unicode MS"/>
                <a:cs typeface="Arial Unicode MS"/>
              </a:rPr>
              <a:t>R</a:t>
            </a:r>
            <a:r>
              <a:rPr lang="it-IT" sz="1800" cap="none" dirty="0">
                <a:effectLst/>
                <a:uFill>
                  <a:solidFill>
                    <a:srgbClr val="000000"/>
                  </a:solidFill>
                </a:uFill>
                <a:latin typeface="Calisto MT" panose="02040603050505030304" pitchFamily="18" charset="0"/>
                <a:ea typeface="Arial Unicode MS"/>
                <a:cs typeface="Arial Unicode MS"/>
              </a:rPr>
              <a:t>accontare delle nostre realtà, attività, eventi, le testimonianze… serve a far si che una donna possa dire il suo “si alla vita” e che quel bambino/a possa essere libero di vivere.</a:t>
            </a:r>
            <a:r>
              <a:rPr lang="it-IT" sz="1800" cap="none" dirty="0">
                <a:effectLst/>
                <a:uFill>
                  <a:solidFill>
                    <a:srgbClr val="000000"/>
                  </a:solidFill>
                </a:uFill>
                <a:latin typeface="Times New Roman" panose="02020603050405020304" pitchFamily="18" charset="0"/>
                <a:ea typeface="Arial Unicode MS"/>
                <a:cs typeface="Arial Unicode MS"/>
              </a:rPr>
              <a:t/>
            </a:r>
            <a:br>
              <a:rPr lang="it-IT" sz="1800" cap="none" dirty="0">
                <a:effectLst/>
                <a:uFill>
                  <a:solidFill>
                    <a:srgbClr val="000000"/>
                  </a:solidFill>
                </a:uFill>
                <a:latin typeface="Times New Roman" panose="02020603050405020304" pitchFamily="18" charset="0"/>
                <a:ea typeface="Arial Unicode MS"/>
                <a:cs typeface="Arial Unicode MS"/>
              </a:rPr>
            </a:br>
            <a:r>
              <a:rPr lang="it-IT" sz="1800" cap="none" dirty="0">
                <a:solidFill>
                  <a:srgbClr val="000000"/>
                </a:solidFill>
                <a:effectLst/>
                <a:uFill>
                  <a:solidFill>
                    <a:srgbClr val="000000"/>
                  </a:solidFill>
                </a:uFill>
                <a:latin typeface="Calisto MT" panose="02040603050505030304" pitchFamily="18" charset="0"/>
                <a:ea typeface="Arial Unicode MS"/>
                <a:cs typeface="Arial Unicode MS"/>
              </a:rPr>
              <a:t>fare cultura per la vita e diffonderla.</a:t>
            </a:r>
            <a:endParaRPr lang="it-IT" sz="1800" cap="none"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2381862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 xmlns:a16="http://schemas.microsoft.com/office/drawing/2014/main" id="{CBECFFDC-94DB-4DA3-94FE-22FEDDA8FA3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6" name="Immagine 5">
            <a:extLst>
              <a:ext uri="{FF2B5EF4-FFF2-40B4-BE49-F238E27FC236}">
                <a16:creationId xmlns="" xmlns:a16="http://schemas.microsoft.com/office/drawing/2014/main" id="{D7DE6AB3-97D3-4DC0-96B1-A8AD85219B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954" y="179962"/>
            <a:ext cx="12191980" cy="6769384"/>
          </a:xfrm>
          <a:prstGeom prst="rect">
            <a:avLst/>
          </a:prstGeom>
        </p:spPr>
      </p:pic>
      <p:pic>
        <p:nvPicPr>
          <p:cNvPr id="80" name="Picture 79">
            <a:extLst>
              <a:ext uri="{FF2B5EF4-FFF2-40B4-BE49-F238E27FC236}">
                <a16:creationId xmlns="" xmlns:a16="http://schemas.microsoft.com/office/drawing/2014/main" id="{8EC1A43B-D167-4E96-B7AD-61D3D9225CB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82" name="Picture 81">
            <a:extLst>
              <a:ext uri="{FF2B5EF4-FFF2-40B4-BE49-F238E27FC236}">
                <a16:creationId xmlns="" xmlns:a16="http://schemas.microsoft.com/office/drawing/2014/main" id="{86623E07-B4B3-43D5-AB6E-5FD9A1C11D3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41427"/>
          <a:stretch/>
        </p:blipFill>
        <p:spPr>
          <a:xfrm>
            <a:off x="5147732" y="93132"/>
            <a:ext cx="7044267" cy="6764867"/>
          </a:xfrm>
          <a:prstGeom prst="rect">
            <a:avLst/>
          </a:prstGeom>
        </p:spPr>
      </p:pic>
      <p:sp>
        <p:nvSpPr>
          <p:cNvPr id="84" name="Freeform 5">
            <a:extLst>
              <a:ext uri="{FF2B5EF4-FFF2-40B4-BE49-F238E27FC236}">
                <a16:creationId xmlns="" xmlns:a16="http://schemas.microsoft.com/office/drawing/2014/main" id="{C727912B-C157-4CDB-8486-00E702D36C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2">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solidFill>
                <a:schemeClr val="bg2">
                  <a:lumMod val="75000"/>
                </a:schemeClr>
              </a:solidFill>
            </a:endParaRPr>
          </a:p>
        </p:txBody>
      </p:sp>
      <p:sp>
        <p:nvSpPr>
          <p:cNvPr id="2" name="Titolo 1"/>
          <p:cNvSpPr>
            <a:spLocks noGrp="1"/>
          </p:cNvSpPr>
          <p:nvPr>
            <p:ph type="title"/>
          </p:nvPr>
        </p:nvSpPr>
        <p:spPr>
          <a:xfrm>
            <a:off x="6617515" y="1762812"/>
            <a:ext cx="5214025" cy="4146283"/>
          </a:xfrm>
        </p:spPr>
        <p:txBody>
          <a:bodyPr vert="horz" lIns="91440" tIns="45720" rIns="91440" bIns="45720" rtlCol="0" anchor="b">
            <a:noAutofit/>
          </a:bodyPr>
          <a:lstStyle/>
          <a:p>
            <a:pPr marL="571500" indent="-571500">
              <a:buFont typeface="Arial" panose="020B0604020202020204" pitchFamily="34" charset="0"/>
              <a:buChar char="•"/>
            </a:pPr>
            <a:r>
              <a:rPr lang="it-IT" b="1" dirty="0">
                <a:solidFill>
                  <a:srgbClr val="DD2B6F"/>
                </a:solidFill>
                <a:effectLst/>
                <a:latin typeface="Calibri" panose="020F0502020204030204" pitchFamily="34" charset="0"/>
                <a:ea typeface="Calibri" panose="020F0502020204030204" pitchFamily="34" charset="0"/>
                <a:cs typeface="Times New Roman" panose="02020603050405020304" pitchFamily="18" charset="0"/>
              </a:rPr>
              <a:t>GLI STRUMENTI DELLA COMUNICAIONE DI FEDERVITA LOMBARDIA </a:t>
            </a:r>
            <a:br>
              <a:rPr lang="it-IT" b="1" dirty="0">
                <a:solidFill>
                  <a:srgbClr val="DD2B6F"/>
                </a:solidFill>
                <a:effectLst/>
                <a:latin typeface="Calibri" panose="020F0502020204030204" pitchFamily="34" charset="0"/>
                <a:ea typeface="Calibri" panose="020F0502020204030204" pitchFamily="34" charset="0"/>
                <a:cs typeface="Times New Roman" panose="02020603050405020304" pitchFamily="18" charset="0"/>
              </a:rPr>
            </a:br>
            <a:r>
              <a:rPr lang="it-IT" b="1" dirty="0">
                <a:solidFill>
                  <a:srgbClr val="DD2B6F"/>
                </a:solidFill>
                <a:effectLst/>
                <a:latin typeface="Calibri" panose="020F0502020204030204" pitchFamily="34" charset="0"/>
                <a:ea typeface="Calibri" panose="020F0502020204030204" pitchFamily="34" charset="0"/>
                <a:cs typeface="Times New Roman" panose="02020603050405020304" pitchFamily="18" charset="0"/>
              </a:rPr>
              <a:t/>
            </a:r>
            <a:br>
              <a:rPr lang="it-IT" b="1" dirty="0">
                <a:solidFill>
                  <a:srgbClr val="DD2B6F"/>
                </a:solidFill>
                <a:effectLst/>
                <a:latin typeface="Calibri" panose="020F0502020204030204" pitchFamily="34" charset="0"/>
                <a:ea typeface="Calibri" panose="020F0502020204030204" pitchFamily="34" charset="0"/>
                <a:cs typeface="Times New Roman" panose="02020603050405020304" pitchFamily="18" charset="0"/>
              </a:rPr>
            </a:br>
            <a:r>
              <a:rPr lang="it-IT" sz="1800" b="1" u="none" strike="noStrike" kern="0" spc="0" dirty="0">
                <a:solidFill>
                  <a:schemeClr val="bg2">
                    <a:lumMod val="60000"/>
                    <a:lumOff val="40000"/>
                  </a:schemeClr>
                </a:solidFill>
                <a:effectLst/>
                <a:uFill>
                  <a:solidFill>
                    <a:srgbClr val="000000"/>
                  </a:solidFill>
                </a:uFill>
                <a:latin typeface="Calisto MT" panose="02040603050505030304" pitchFamily="18" charset="0"/>
                <a:ea typeface="Arial Unicode MS"/>
                <a:cs typeface="Arial Unicode MS"/>
              </a:rPr>
              <a:t>Il sito </a:t>
            </a:r>
            <a:r>
              <a:rPr lang="it-IT" sz="1800" u="sng" cap="none" dirty="0">
                <a:solidFill>
                  <a:srgbClr val="0000FF"/>
                </a:solidFill>
                <a:effectLst/>
                <a:latin typeface="Calisto MT" panose="02040603050505030304" pitchFamily="18" charset="0"/>
                <a:ea typeface="Arial Unicode MS"/>
                <a:cs typeface="Arial" panose="020B0604020202020204" pitchFamily="34" charset="0"/>
                <a:hlinkClick r:id="rId6"/>
              </a:rPr>
              <a:t>www.federvitalombardia.it</a:t>
            </a:r>
            <a:r>
              <a:rPr lang="it-IT" sz="1800" b="1" u="none" strike="noStrike" kern="0" spc="0" dirty="0">
                <a:solidFill>
                  <a:schemeClr val="bg2">
                    <a:lumMod val="60000"/>
                    <a:lumOff val="40000"/>
                  </a:schemeClr>
                </a:solidFill>
                <a:effectLst/>
                <a:uFill>
                  <a:solidFill>
                    <a:srgbClr val="000000"/>
                  </a:solidFill>
                </a:uFill>
                <a:latin typeface="Times New Roman" panose="02020603050405020304" pitchFamily="18" charset="0"/>
                <a:ea typeface="Arial Unicode MS"/>
                <a:cs typeface="Arial Unicode MS"/>
              </a:rPr>
              <a:t/>
            </a:r>
            <a:br>
              <a:rPr lang="it-IT" sz="1800" b="1" u="none" strike="noStrike" kern="0" spc="0" dirty="0">
                <a:solidFill>
                  <a:schemeClr val="bg2">
                    <a:lumMod val="60000"/>
                    <a:lumOff val="40000"/>
                  </a:schemeClr>
                </a:solidFill>
                <a:effectLst/>
                <a:uFill>
                  <a:solidFill>
                    <a:srgbClr val="000000"/>
                  </a:solidFill>
                </a:uFill>
                <a:latin typeface="Times New Roman" panose="02020603050405020304" pitchFamily="18" charset="0"/>
                <a:ea typeface="Arial Unicode MS"/>
                <a:cs typeface="Arial Unicode MS"/>
              </a:rPr>
            </a:br>
            <a:r>
              <a:rPr lang="it-IT" sz="1800" b="1" u="none" strike="noStrike" kern="0" spc="0" dirty="0">
                <a:solidFill>
                  <a:schemeClr val="bg2">
                    <a:lumMod val="60000"/>
                    <a:lumOff val="40000"/>
                  </a:schemeClr>
                </a:solidFill>
                <a:effectLst/>
                <a:uFill>
                  <a:solidFill>
                    <a:srgbClr val="000000"/>
                  </a:solidFill>
                </a:uFill>
                <a:latin typeface="Calisto MT" panose="02040603050505030304" pitchFamily="18" charset="0"/>
                <a:ea typeface="Arial Unicode MS"/>
                <a:cs typeface="Arial Unicode MS"/>
              </a:rPr>
              <a:t>Facebook </a:t>
            </a:r>
            <a:r>
              <a:rPr lang="it-IT" sz="1800" b="1" u="none" strike="noStrike" kern="0" spc="0" dirty="0">
                <a:solidFill>
                  <a:schemeClr val="bg2">
                    <a:lumMod val="60000"/>
                    <a:lumOff val="40000"/>
                  </a:schemeClr>
                </a:solidFill>
                <a:effectLst/>
                <a:uFill>
                  <a:solidFill>
                    <a:srgbClr val="000000"/>
                  </a:solidFill>
                </a:uFill>
                <a:latin typeface="Times New Roman" panose="02020603050405020304" pitchFamily="18" charset="0"/>
                <a:ea typeface="Arial Unicode MS"/>
                <a:cs typeface="Arial Unicode MS"/>
              </a:rPr>
              <a:t/>
            </a:r>
            <a:br>
              <a:rPr lang="it-IT" sz="1800" b="1" u="none" strike="noStrike" kern="0" spc="0" dirty="0">
                <a:solidFill>
                  <a:schemeClr val="bg2">
                    <a:lumMod val="60000"/>
                    <a:lumOff val="40000"/>
                  </a:schemeClr>
                </a:solidFill>
                <a:effectLst/>
                <a:uFill>
                  <a:solidFill>
                    <a:srgbClr val="000000"/>
                  </a:solidFill>
                </a:uFill>
                <a:latin typeface="Times New Roman" panose="02020603050405020304" pitchFamily="18" charset="0"/>
                <a:ea typeface="Arial Unicode MS"/>
                <a:cs typeface="Arial Unicode MS"/>
              </a:rPr>
            </a:br>
            <a:r>
              <a:rPr lang="it-IT" sz="1800" b="1" u="none" strike="noStrike" kern="0" spc="0" dirty="0" err="1">
                <a:solidFill>
                  <a:schemeClr val="bg2">
                    <a:lumMod val="60000"/>
                    <a:lumOff val="40000"/>
                  </a:schemeClr>
                </a:solidFill>
                <a:effectLst/>
                <a:uFill>
                  <a:solidFill>
                    <a:srgbClr val="000000"/>
                  </a:solidFill>
                </a:uFill>
                <a:latin typeface="Calisto MT" panose="02040603050505030304" pitchFamily="18" charset="0"/>
                <a:ea typeface="Arial Unicode MS"/>
                <a:cs typeface="Arial Unicode MS"/>
              </a:rPr>
              <a:t>Informavita</a:t>
            </a:r>
            <a:r>
              <a:rPr lang="it-IT" sz="1800" b="1" u="none" strike="noStrike" kern="0" spc="0" dirty="0">
                <a:solidFill>
                  <a:schemeClr val="bg2">
                    <a:lumMod val="60000"/>
                    <a:lumOff val="40000"/>
                  </a:schemeClr>
                </a:solidFill>
                <a:effectLst/>
                <a:uFill>
                  <a:solidFill>
                    <a:srgbClr val="000000"/>
                  </a:solidFill>
                </a:uFill>
                <a:latin typeface="Calisto MT" panose="02040603050505030304" pitchFamily="18" charset="0"/>
                <a:ea typeface="Arial Unicode MS"/>
                <a:cs typeface="Arial Unicode MS"/>
              </a:rPr>
              <a:t> </a:t>
            </a:r>
            <a:r>
              <a:rPr lang="it-IT" sz="1800" b="1" u="none" strike="noStrike" kern="0" spc="0" dirty="0">
                <a:solidFill>
                  <a:schemeClr val="bg2">
                    <a:lumMod val="60000"/>
                    <a:lumOff val="40000"/>
                  </a:schemeClr>
                </a:solidFill>
                <a:effectLst/>
                <a:uFill>
                  <a:solidFill>
                    <a:srgbClr val="000000"/>
                  </a:solidFill>
                </a:uFill>
                <a:latin typeface="Times New Roman" panose="02020603050405020304" pitchFamily="18" charset="0"/>
                <a:ea typeface="Arial Unicode MS"/>
                <a:cs typeface="Arial Unicode MS"/>
              </a:rPr>
              <a:t/>
            </a:r>
            <a:br>
              <a:rPr lang="it-IT" sz="1800" b="1" u="none" strike="noStrike" kern="0" spc="0" dirty="0">
                <a:solidFill>
                  <a:schemeClr val="bg2">
                    <a:lumMod val="60000"/>
                    <a:lumOff val="40000"/>
                  </a:schemeClr>
                </a:solidFill>
                <a:effectLst/>
                <a:uFill>
                  <a:solidFill>
                    <a:srgbClr val="000000"/>
                  </a:solidFill>
                </a:uFill>
                <a:latin typeface="Times New Roman" panose="02020603050405020304" pitchFamily="18" charset="0"/>
                <a:ea typeface="Arial Unicode MS"/>
                <a:cs typeface="Arial Unicode MS"/>
              </a:rPr>
            </a:br>
            <a:r>
              <a:rPr lang="it-IT" sz="1800" b="1" u="none" strike="noStrike" kern="0" spc="0" dirty="0">
                <a:solidFill>
                  <a:schemeClr val="bg2">
                    <a:lumMod val="60000"/>
                    <a:lumOff val="40000"/>
                  </a:schemeClr>
                </a:solidFill>
                <a:effectLst/>
                <a:uFill>
                  <a:solidFill>
                    <a:srgbClr val="000000"/>
                  </a:solidFill>
                </a:uFill>
                <a:latin typeface="Calisto MT" panose="02040603050505030304" pitchFamily="18" charset="0"/>
                <a:ea typeface="Arial Unicode MS"/>
                <a:cs typeface="Arial Unicode MS"/>
              </a:rPr>
              <a:t>Il settore stampa</a:t>
            </a:r>
            <a:r>
              <a:rPr lang="it-IT" sz="1800" u="none" strike="noStrike" kern="0" spc="0" dirty="0">
                <a:solidFill>
                  <a:srgbClr val="000000"/>
                </a:solidFill>
                <a:effectLst/>
                <a:uFill>
                  <a:solidFill>
                    <a:srgbClr val="000000"/>
                  </a:solidFill>
                </a:uFill>
                <a:latin typeface="Times New Roman" panose="02020603050405020304" pitchFamily="18" charset="0"/>
                <a:ea typeface="Arial Unicode MS"/>
                <a:cs typeface="Arial Unicode MS"/>
              </a:rPr>
              <a:t/>
            </a:r>
            <a:br>
              <a:rPr lang="it-IT" sz="1800" u="none" strike="noStrike" kern="0" spc="0" dirty="0">
                <a:solidFill>
                  <a:srgbClr val="000000"/>
                </a:solidFill>
                <a:effectLst/>
                <a:uFill>
                  <a:solidFill>
                    <a:srgbClr val="000000"/>
                  </a:solidFill>
                </a:uFill>
                <a:latin typeface="Times New Roman" panose="02020603050405020304" pitchFamily="18" charset="0"/>
                <a:ea typeface="Arial Unicode MS"/>
                <a:cs typeface="Arial Unicode MS"/>
              </a:rPr>
            </a:br>
            <a:endParaRPr lang="en-US" dirty="0">
              <a:solidFill>
                <a:srgbClr val="DD2B6F"/>
              </a:solidFill>
            </a:endParaRPr>
          </a:p>
        </p:txBody>
      </p:sp>
    </p:spTree>
    <p:extLst>
      <p:ext uri="{BB962C8B-B14F-4D97-AF65-F5344CB8AC3E}">
        <p14:creationId xmlns:p14="http://schemas.microsoft.com/office/powerpoint/2010/main" val="652971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 xmlns:a16="http://schemas.microsoft.com/office/drawing/2014/main" id="{F4EBEC0C-8FD9-4BAF-A1D4-F7DCCF87086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4731" b="14731"/>
          <a:stretch/>
        </p:blipFill>
        <p:spPr>
          <a:xfrm>
            <a:off x="0" y="0"/>
            <a:ext cx="12192000" cy="6857990"/>
          </a:xfrm>
          <a:prstGeom prst="rect">
            <a:avLst/>
          </a:prstGeom>
        </p:spPr>
      </p:pic>
      <p:sp>
        <p:nvSpPr>
          <p:cNvPr id="2" name="Titolo 1">
            <a:extLst>
              <a:ext uri="{FF2B5EF4-FFF2-40B4-BE49-F238E27FC236}">
                <a16:creationId xmlns="" xmlns:a16="http://schemas.microsoft.com/office/drawing/2014/main" id="{AC2BD494-8891-400E-954E-66508E86A62D}"/>
              </a:ext>
            </a:extLst>
          </p:cNvPr>
          <p:cNvSpPr>
            <a:spLocks noGrp="1"/>
          </p:cNvSpPr>
          <p:nvPr>
            <p:ph type="title"/>
          </p:nvPr>
        </p:nvSpPr>
        <p:spPr>
          <a:xfrm>
            <a:off x="5300572" y="276732"/>
            <a:ext cx="1994170" cy="701294"/>
          </a:xfrm>
        </p:spPr>
        <p:txBody>
          <a:bodyPr vert="horz" lIns="91440" tIns="45720" rIns="91440" bIns="45720" rtlCol="0" anchor="b">
            <a:noAutofit/>
          </a:bodyPr>
          <a:lstStyle/>
          <a:p>
            <a:pPr>
              <a:spcBef>
                <a:spcPts val="1000"/>
              </a:spcBef>
              <a:spcAft>
                <a:spcPts val="1000"/>
              </a:spcAft>
            </a:pPr>
            <a:r>
              <a:rPr lang="it-IT" sz="3200" b="1" dirty="0">
                <a:solidFill>
                  <a:schemeClr val="bg2">
                    <a:lumMod val="60000"/>
                    <a:lumOff val="40000"/>
                  </a:schemeClr>
                </a:solidFill>
                <a:effectLst/>
                <a:uFill>
                  <a:solidFill>
                    <a:srgbClr val="000000"/>
                  </a:solidFill>
                </a:uFill>
                <a:latin typeface="Calisto MT" panose="02040603050505030304" pitchFamily="18" charset="0"/>
                <a:ea typeface="Arial Unicode MS"/>
                <a:cs typeface="Arial Unicode MS"/>
              </a:rPr>
              <a:t>IL SITO</a:t>
            </a:r>
            <a:endParaRPr lang="it-IT" sz="3200" cap="none" dirty="0">
              <a:solidFill>
                <a:schemeClr val="bg2">
                  <a:lumMod val="60000"/>
                  <a:lumOff val="40000"/>
                </a:schemeClr>
              </a:solidFill>
              <a:uFill>
                <a:solidFill>
                  <a:srgbClr val="000000"/>
                </a:solidFill>
              </a:uFill>
              <a:latin typeface="Calisto MT" panose="02040603050505030304" pitchFamily="18" charset="0"/>
            </a:endParaRPr>
          </a:p>
        </p:txBody>
      </p:sp>
      <p:sp>
        <p:nvSpPr>
          <p:cNvPr id="6" name="CasellaDiTesto 5">
            <a:extLst>
              <a:ext uri="{FF2B5EF4-FFF2-40B4-BE49-F238E27FC236}">
                <a16:creationId xmlns="" xmlns:a16="http://schemas.microsoft.com/office/drawing/2014/main" id="{8A3A3C5D-80AF-45BB-B260-964DAF697D0F}"/>
              </a:ext>
            </a:extLst>
          </p:cNvPr>
          <p:cNvSpPr txBox="1"/>
          <p:nvPr/>
        </p:nvSpPr>
        <p:spPr>
          <a:xfrm>
            <a:off x="5045697" y="2732930"/>
            <a:ext cx="2938805" cy="369332"/>
          </a:xfrm>
          <a:prstGeom prst="rect">
            <a:avLst/>
          </a:prstGeom>
          <a:noFill/>
        </p:spPr>
        <p:txBody>
          <a:bodyPr wrap="square">
            <a:spAutoFit/>
          </a:bodyPr>
          <a:lstStyle/>
          <a:p>
            <a:r>
              <a:rPr lang="it-IT" sz="1800" u="sng" cap="none" dirty="0">
                <a:solidFill>
                  <a:schemeClr val="bg2">
                    <a:lumMod val="60000"/>
                    <a:lumOff val="40000"/>
                  </a:schemeClr>
                </a:solidFill>
                <a:effectLst/>
                <a:latin typeface="Calisto MT" panose="02040603050505030304" pitchFamily="18" charset="0"/>
                <a:ea typeface="Arial Unicode MS"/>
                <a:cs typeface="Arial" panose="020B0604020202020204" pitchFamily="34" charset="0"/>
                <a:hlinkClick r:id="rId3">
                  <a:extLst>
                    <a:ext uri="{A12FA001-AC4F-418D-AE19-62706E023703}">
                      <ahyp:hlinkClr xmlns="" xmlns:ahyp="http://schemas.microsoft.com/office/drawing/2018/hyperlinkcolor" val="tx"/>
                    </a:ext>
                  </a:extLst>
                </a:hlinkClick>
              </a:rPr>
              <a:t>www.federvitalombardia.it</a:t>
            </a:r>
            <a:endParaRPr lang="it-IT" dirty="0">
              <a:solidFill>
                <a:schemeClr val="bg2">
                  <a:lumMod val="60000"/>
                  <a:lumOff val="40000"/>
                </a:schemeClr>
              </a:solidFill>
            </a:endParaRPr>
          </a:p>
        </p:txBody>
      </p:sp>
    </p:spTree>
    <p:extLst>
      <p:ext uri="{BB962C8B-B14F-4D97-AF65-F5344CB8AC3E}">
        <p14:creationId xmlns:p14="http://schemas.microsoft.com/office/powerpoint/2010/main" val="12606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55" name="Título 1">
            <a:extLst>
              <a:ext uri="{FF2B5EF4-FFF2-40B4-BE49-F238E27FC236}">
                <a16:creationId xmlns="" xmlns:a16="http://schemas.microsoft.com/office/drawing/2014/main" id="{682DA5E5-1054-49C3-A7FE-564595FB893F}"/>
              </a:ext>
            </a:extLst>
          </p:cNvPr>
          <p:cNvSpPr txBox="1">
            <a:spLocks/>
          </p:cNvSpPr>
          <p:nvPr/>
        </p:nvSpPr>
        <p:spPr>
          <a:xfrm>
            <a:off x="376455" y="892431"/>
            <a:ext cx="6833412" cy="546058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spcAft>
                <a:spcPts val="800"/>
              </a:spcAft>
            </a:pPr>
            <a:r>
              <a:rPr lang="it-IT" sz="2400" cap="none" dirty="0">
                <a:latin typeface="Arial" panose="020B0604020202020204" pitchFamily="34" charset="0"/>
                <a:cs typeface="Times New Roman" panose="02020603050405020304" pitchFamily="18" charset="0"/>
              </a:rPr>
              <a:t>INFORMAVITA</a:t>
            </a:r>
          </a:p>
          <a:p>
            <a:pPr>
              <a:lnSpc>
                <a:spcPct val="107000"/>
              </a:lnSpc>
              <a:spcAft>
                <a:spcPts val="800"/>
              </a:spcAft>
            </a:pPr>
            <a:r>
              <a:rPr lang="it-IT" sz="2400" cap="none" dirty="0">
                <a:latin typeface="Arial" panose="020B0604020202020204" pitchFamily="34" charset="0"/>
                <a:cs typeface="Times New Roman" panose="02020603050405020304" pitchFamily="18" charset="0"/>
              </a:rPr>
              <a:t>Nel 2019 sono usciti 32 </a:t>
            </a:r>
            <a:r>
              <a:rPr lang="it-IT" sz="2400" cap="none" dirty="0" err="1">
                <a:latin typeface="Arial" panose="020B0604020202020204" pitchFamily="34" charset="0"/>
                <a:cs typeface="Times New Roman" panose="02020603050405020304" pitchFamily="18" charset="0"/>
              </a:rPr>
              <a:t>Informavita</a:t>
            </a:r>
            <a:r>
              <a:rPr lang="it-IT" sz="2400" cap="none" dirty="0">
                <a:latin typeface="Arial" panose="020B0604020202020204" pitchFamily="34" charset="0"/>
                <a:cs typeface="Times New Roman" panose="02020603050405020304" pitchFamily="18" charset="0"/>
              </a:rPr>
              <a:t>, dal n.93 al n. 124</a:t>
            </a:r>
          </a:p>
          <a:p>
            <a:pPr>
              <a:lnSpc>
                <a:spcPct val="107000"/>
              </a:lnSpc>
              <a:spcAft>
                <a:spcPts val="800"/>
              </a:spcAft>
            </a:pPr>
            <a:r>
              <a:rPr lang="it-IT" sz="2400" cap="none" dirty="0" err="1">
                <a:latin typeface="Arial" panose="020B0604020202020204" pitchFamily="34" charset="0"/>
                <a:cs typeface="Times New Roman" panose="02020603050405020304" pitchFamily="18" charset="0"/>
              </a:rPr>
              <a:t>Informavita</a:t>
            </a:r>
            <a:r>
              <a:rPr lang="it-IT" sz="2400" cap="none" dirty="0">
                <a:latin typeface="Arial" panose="020B0604020202020204" pitchFamily="34" charset="0"/>
                <a:cs typeface="Times New Roman" panose="02020603050405020304" pitchFamily="18" charset="0"/>
              </a:rPr>
              <a:t> è una “lettera”, una newsletter, ideata e curata da Erika Palazzi Vitale.</a:t>
            </a:r>
          </a:p>
          <a:p>
            <a:endParaRPr lang="it-IT" sz="2400" cap="none" dirty="0">
              <a:latin typeface="Arial" panose="020B0604020202020204" pitchFamily="34" charset="0"/>
              <a:cs typeface="Times New Roman" panose="02020603050405020304" pitchFamily="18" charset="0"/>
            </a:endParaRPr>
          </a:p>
          <a:p>
            <a:r>
              <a:rPr lang="it-IT" sz="2400" cap="none" dirty="0">
                <a:latin typeface="Arial" panose="020B0604020202020204" pitchFamily="34" charset="0"/>
                <a:cs typeface="Times New Roman" panose="02020603050405020304" pitchFamily="18" charset="0"/>
              </a:rPr>
              <a:t>SETTORE STAMPA</a:t>
            </a:r>
          </a:p>
          <a:p>
            <a:r>
              <a:rPr lang="it-IT" sz="2400" cap="none" dirty="0">
                <a:latin typeface="Arial" panose="020B0604020202020204" pitchFamily="34" charset="0"/>
                <a:cs typeface="Times New Roman" panose="02020603050405020304" pitchFamily="18" charset="0"/>
              </a:rPr>
              <a:t>I comunicati dal 1988 al 2016 sono 17. I Comunicati e note stampa dal 2018 ad oggi sono stati 48.</a:t>
            </a:r>
          </a:p>
          <a:p>
            <a:r>
              <a:rPr lang="it-IT" sz="2400" cap="none" dirty="0">
                <a:latin typeface="Arial" panose="020B0604020202020204" pitchFamily="34" charset="0"/>
                <a:cs typeface="Times New Roman" panose="02020603050405020304" pitchFamily="18" charset="0"/>
              </a:rPr>
              <a:t>nel 2019 sono stati emessi 27 comunicati stampa, 7 nel 2018, nel 2020 14.</a:t>
            </a:r>
          </a:p>
        </p:txBody>
      </p:sp>
      <p:pic>
        <p:nvPicPr>
          <p:cNvPr id="3" name="Immagine 2">
            <a:extLst>
              <a:ext uri="{FF2B5EF4-FFF2-40B4-BE49-F238E27FC236}">
                <a16:creationId xmlns="" xmlns:a16="http://schemas.microsoft.com/office/drawing/2014/main" id="{0246B6BE-FDE6-4BB8-BF87-E0D24AD4D9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9482726" y="4471790"/>
            <a:ext cx="2389775" cy="2164674"/>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255" name="Group 254">
            <a:extLst>
              <a:ext uri="{FF2B5EF4-FFF2-40B4-BE49-F238E27FC236}">
                <a16:creationId xmlns="" xmlns:a16="http://schemas.microsoft.com/office/drawing/2014/main" id="{58B25CAD-A790-499A-926B-116E10915ED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21267604">
            <a:off x="8565602" y="3905595"/>
            <a:ext cx="3639934" cy="3163289"/>
            <a:chOff x="5281603" y="104899"/>
            <a:chExt cx="6910397" cy="6005491"/>
          </a:xfrm>
        </p:grpSpPr>
        <p:sp>
          <p:nvSpPr>
            <p:cNvPr id="256" name="Freeform 98">
              <a:extLst>
                <a:ext uri="{FF2B5EF4-FFF2-40B4-BE49-F238E27FC236}">
                  <a16:creationId xmlns="" xmlns:a16="http://schemas.microsoft.com/office/drawing/2014/main" id="{76E29510-9A59-43B9-BA40-BF403A9F63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56">
              <a:extLst>
                <a:ext uri="{FF2B5EF4-FFF2-40B4-BE49-F238E27FC236}">
                  <a16:creationId xmlns="" xmlns:a16="http://schemas.microsoft.com/office/drawing/2014/main" id="{D41DCF14-C3EC-4A84-9BCB-CE737430638C}"/>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258" name="Straight Connector 257">
                <a:extLst>
                  <a:ext uri="{FF2B5EF4-FFF2-40B4-BE49-F238E27FC236}">
                    <a16:creationId xmlns="" xmlns:a16="http://schemas.microsoft.com/office/drawing/2014/main" id="{323473CE-82AD-4D8D-A232-68772F8249A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 xmlns:a16="http://schemas.microsoft.com/office/drawing/2014/main" id="{6C67ADA3-E620-4348-8071-F9721E422B0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 xmlns:a16="http://schemas.microsoft.com/office/drawing/2014/main" id="{221526D8-6171-42B9-BB1D-D4EBD07C93A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 xmlns:a16="http://schemas.microsoft.com/office/drawing/2014/main" id="{D918272C-9574-485F-8DBA-E779254B6C7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 xmlns:a16="http://schemas.microsoft.com/office/drawing/2014/main" id="{414CAA3E-D915-4597-85D4-DF416AF5399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 xmlns:a16="http://schemas.microsoft.com/office/drawing/2014/main" id="{8749FF6F-6DEA-46A3-A01C-82BD294181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 xmlns:a16="http://schemas.microsoft.com/office/drawing/2014/main" id="{8853F97E-C428-43BB-903E-E63D7A05DE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 xmlns:a16="http://schemas.microsoft.com/office/drawing/2014/main" id="{FD4EE22F-D9F6-499B-8595-2CA950937EB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 xmlns:a16="http://schemas.microsoft.com/office/drawing/2014/main" id="{0A598804-7127-47FC-8A02-C6E2FD0D7AB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 xmlns:a16="http://schemas.microsoft.com/office/drawing/2014/main" id="{12A35C24-2BAE-4314-BBF5-81A17F92E10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 xmlns:a16="http://schemas.microsoft.com/office/drawing/2014/main" id="{73A33BF9-E8C7-47A3-BFF6-5419153F72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 xmlns:a16="http://schemas.microsoft.com/office/drawing/2014/main" id="{B8707F62-2F29-4FF0-A976-55E19960036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 xmlns:a16="http://schemas.microsoft.com/office/drawing/2014/main" id="{3D9DB8BF-BBA2-4465-8B80-B354B3A5BA8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 xmlns:a16="http://schemas.microsoft.com/office/drawing/2014/main" id="{1C237BA7-462C-4ABE-B089-4C8938F821B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 xmlns:a16="http://schemas.microsoft.com/office/drawing/2014/main" id="{E14D5F33-8377-427F-B4D1-8B783BF48EF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 xmlns:a16="http://schemas.microsoft.com/office/drawing/2014/main" id="{68114C18-86CF-412F-81BD-4856E83CDB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 xmlns:a16="http://schemas.microsoft.com/office/drawing/2014/main" id="{ECF1CFD5-877F-4D23-9186-ABBE6060582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 xmlns:a16="http://schemas.microsoft.com/office/drawing/2014/main" id="{FD718FB9-83BB-4BFB-ACF6-7D0A681BB7D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 xmlns:a16="http://schemas.microsoft.com/office/drawing/2014/main" id="{99B007F5-E4FE-4A8F-813F-CC2740BD2E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 xmlns:a16="http://schemas.microsoft.com/office/drawing/2014/main" id="{41345DFB-742B-4F09-B75A-05377FD401E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 xmlns:a16="http://schemas.microsoft.com/office/drawing/2014/main" id="{7B4845AC-E70E-40A2-9491-05B2DBB92D9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 xmlns:a16="http://schemas.microsoft.com/office/drawing/2014/main" id="{F4111F64-514D-4447-86EB-D6654552481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 xmlns:a16="http://schemas.microsoft.com/office/drawing/2014/main" id="{B20169F1-F2D1-4726-8423-DBB5FE07145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 xmlns:a16="http://schemas.microsoft.com/office/drawing/2014/main" id="{69F80247-CF53-4374-81E2-475BDD5210B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 xmlns:a16="http://schemas.microsoft.com/office/drawing/2014/main" id="{FA5F5D72-947B-414E-8FDD-BBA2BCB95B7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 xmlns:a16="http://schemas.microsoft.com/office/drawing/2014/main" id="{C3AECE77-F2AF-4FCA-9C0E-A3E154EF49E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 xmlns:a16="http://schemas.microsoft.com/office/drawing/2014/main" id="{A357807F-7199-418E-A0A9-B64105ECD23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 xmlns:a16="http://schemas.microsoft.com/office/drawing/2014/main" id="{374400BB-9AFD-4FE0-890E-888B089C261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 xmlns:a16="http://schemas.microsoft.com/office/drawing/2014/main" id="{6B161EE8-5F23-490A-9728-F35D68DF906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 xmlns:a16="http://schemas.microsoft.com/office/drawing/2014/main" id="{EF4E71C7-716A-43DB-8B25-45D376E5D10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 xmlns:a16="http://schemas.microsoft.com/office/drawing/2014/main" id="{CCC85AEA-CCD1-4DF7-8916-0F72027ED7C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 xmlns:a16="http://schemas.microsoft.com/office/drawing/2014/main" id="{2135A1AE-41A5-4D62-8EDA-7E2AE30EF6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 xmlns:a16="http://schemas.microsoft.com/office/drawing/2014/main" id="{F3CFD903-54FF-40B5-8645-48F3E463AE9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 xmlns:a16="http://schemas.microsoft.com/office/drawing/2014/main" id="{250B0D3E-699D-4045-9BD5-B4CF69C20B2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 xmlns:a16="http://schemas.microsoft.com/office/drawing/2014/main" id="{B430A3E5-50DB-4A25-A497-A9AABF4CD8A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 xmlns:a16="http://schemas.microsoft.com/office/drawing/2014/main" id="{A1B0E32C-6B1D-4061-8FE9-49FE8F48E2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 xmlns:a16="http://schemas.microsoft.com/office/drawing/2014/main" id="{5933DD09-EE89-4852-AAB4-7C42FEB01CF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 xmlns:a16="http://schemas.microsoft.com/office/drawing/2014/main" id="{211394FF-3D41-4AC3-BF43-D84C4453F97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 xmlns:a16="http://schemas.microsoft.com/office/drawing/2014/main" id="{8E419255-A9D6-42DD-A394-F5330A6F367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 xmlns:a16="http://schemas.microsoft.com/office/drawing/2014/main" id="{7B92B858-83FE-42E7-B526-734880D077C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 xmlns:a16="http://schemas.microsoft.com/office/drawing/2014/main" id="{1AC09C3A-8718-4FF6-89BE-385091356D1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 xmlns:a16="http://schemas.microsoft.com/office/drawing/2014/main" id="{1ACA67A3-5C58-4B01-9A72-136D48845EF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 xmlns:a16="http://schemas.microsoft.com/office/drawing/2014/main" id="{9C479D8B-24CE-4B25-A4B4-1D411A45029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 xmlns:a16="http://schemas.microsoft.com/office/drawing/2014/main" id="{9BF48C75-7374-42F2-A159-526789C3430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 xmlns:a16="http://schemas.microsoft.com/office/drawing/2014/main" id="{D809A4AF-4DE5-4BEA-9D5A-A5236E9AF33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 xmlns:a16="http://schemas.microsoft.com/office/drawing/2014/main" id="{B3EF6033-DAB6-40AE-904A-9B445DBD6EF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 xmlns:a16="http://schemas.microsoft.com/office/drawing/2014/main" id="{B6FAF6D3-9004-48E4-9A1F-BF36CEF7C76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 xmlns:a16="http://schemas.microsoft.com/office/drawing/2014/main" id="{45BF9CAE-C7FC-4A40-83EC-8D4FA543E00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 xmlns:a16="http://schemas.microsoft.com/office/drawing/2014/main" id="{C9D1F7A5-8E54-4E36-9FBB-68F82877C24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 xmlns:a16="http://schemas.microsoft.com/office/drawing/2014/main" id="{2E9B55B9-3B64-43D0-B20B-63D1E69CE3C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 xmlns:a16="http://schemas.microsoft.com/office/drawing/2014/main" id="{AD5DB75D-0B80-49D5-ABF8-FB393DC83BA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 xmlns:a16="http://schemas.microsoft.com/office/drawing/2014/main" id="{F3F5F929-EAAF-471A-9E35-6DCDC3566C8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 xmlns:a16="http://schemas.microsoft.com/office/drawing/2014/main" id="{E4C2BEB3-0299-4A25-830D-6E2DF9FDC8D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 xmlns:a16="http://schemas.microsoft.com/office/drawing/2014/main" id="{04E342A0-615D-466D-9404-CA8BBCEEFC3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 xmlns:a16="http://schemas.microsoft.com/office/drawing/2014/main" id="{6BDFFE1C-1E19-4EF4-A1B2-204A04E3419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 xmlns:a16="http://schemas.microsoft.com/office/drawing/2014/main" id="{6731123C-8680-4E7A-AF54-969919D30C5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 xmlns:a16="http://schemas.microsoft.com/office/drawing/2014/main" id="{8F1F0F71-5F67-496A-85EC-C8272FC6DE8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 xmlns:a16="http://schemas.microsoft.com/office/drawing/2014/main" id="{4EE0D13E-74B4-46D8-9CEB-993A9B02BBA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 xmlns:a16="http://schemas.microsoft.com/office/drawing/2014/main" id="{BBC0AC4E-E40A-4D25-B178-B28024D5DB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 xmlns:a16="http://schemas.microsoft.com/office/drawing/2014/main" id="{A143B7E6-35F6-4AAF-B75E-D0E3B1CC3BD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 xmlns:a16="http://schemas.microsoft.com/office/drawing/2014/main" id="{8DAAF768-2A67-4FCC-B682-7B14D469938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 xmlns:a16="http://schemas.microsoft.com/office/drawing/2014/main" id="{9A5A9193-6968-40A2-9E95-40B9A300A19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 xmlns:a16="http://schemas.microsoft.com/office/drawing/2014/main" id="{85F665EA-A27F-453A-9F57-4D4B9CE646D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 xmlns:a16="http://schemas.microsoft.com/office/drawing/2014/main" id="{4F6B94B3-C73B-4B26-A066-A4A6EB69207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 xmlns:a16="http://schemas.microsoft.com/office/drawing/2014/main" id="{2C87A408-F5B1-4397-9A9F-65844D7EFBE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 xmlns:a16="http://schemas.microsoft.com/office/drawing/2014/main" id="{B9AC2E82-FE6E-420B-9AB8-7939E196CE5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 xmlns:a16="http://schemas.microsoft.com/office/drawing/2014/main" id="{BAE5E1C4-5F11-44DF-9A63-A3AB706FCCB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 xmlns:a16="http://schemas.microsoft.com/office/drawing/2014/main" id="{3236581D-1127-4822-B364-203311850BD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 xmlns:a16="http://schemas.microsoft.com/office/drawing/2014/main" id="{CF6AFBC9-9C55-4BB4-8DD3-CBFB9D95967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 xmlns:a16="http://schemas.microsoft.com/office/drawing/2014/main" id="{3312F76C-C542-4FF1-88A9-12DED608E7B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 xmlns:a16="http://schemas.microsoft.com/office/drawing/2014/main" id="{AC1AEC1F-364C-4A2C-8798-18571170F73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 xmlns:a16="http://schemas.microsoft.com/office/drawing/2014/main" id="{4960AF63-51EE-4474-9693-18C3FFC5F54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 xmlns:a16="http://schemas.microsoft.com/office/drawing/2014/main" id="{1E186998-8FFC-4B8E-9664-A3EB3DA93F3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 xmlns:a16="http://schemas.microsoft.com/office/drawing/2014/main" id="{A00B2A7C-644E-4B02-8949-68AC413D146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 xmlns:a16="http://schemas.microsoft.com/office/drawing/2014/main" id="{0923CE8B-E88E-4585-A698-30BB686DFED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 xmlns:a16="http://schemas.microsoft.com/office/drawing/2014/main" id="{21148CFA-ECD4-4847-91CE-7E8206F840A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 xmlns:a16="http://schemas.microsoft.com/office/drawing/2014/main" id="{DFAB4226-9991-4F5E-B43B-D873A909D2A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 xmlns:a16="http://schemas.microsoft.com/office/drawing/2014/main" id="{C8548911-9FE4-446D-BD3E-DC72AEF2D6D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340" name="Group 339">
            <a:extLst>
              <a:ext uri="{FF2B5EF4-FFF2-40B4-BE49-F238E27FC236}">
                <a16:creationId xmlns="" xmlns:a16="http://schemas.microsoft.com/office/drawing/2014/main" id="{811B40AE-63DC-41CA-B0D1-EF99F055F5E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5392608">
            <a:off x="7397406" y="-618857"/>
            <a:ext cx="4915057" cy="4271437"/>
            <a:chOff x="5281603" y="104899"/>
            <a:chExt cx="6910397" cy="6005491"/>
          </a:xfrm>
        </p:grpSpPr>
        <p:sp>
          <p:nvSpPr>
            <p:cNvPr id="341" name="Freeform 17">
              <a:extLst>
                <a:ext uri="{FF2B5EF4-FFF2-40B4-BE49-F238E27FC236}">
                  <a16:creationId xmlns="" xmlns:a16="http://schemas.microsoft.com/office/drawing/2014/main" id="{07BB2A43-A75C-4A17-B68F-E6AB75EE03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a:extLst>
                <a:ext uri="{FF2B5EF4-FFF2-40B4-BE49-F238E27FC236}">
                  <a16:creationId xmlns="" xmlns:a16="http://schemas.microsoft.com/office/drawing/2014/main" id="{40A0BDF4-301A-4EE4-A77D-BD245F18EEAC}"/>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343" name="Straight Connector 342">
                <a:extLst>
                  <a:ext uri="{FF2B5EF4-FFF2-40B4-BE49-F238E27FC236}">
                    <a16:creationId xmlns="" xmlns:a16="http://schemas.microsoft.com/office/drawing/2014/main" id="{C4924D57-94BA-40F5-BF53-9B23F7213F3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 xmlns:a16="http://schemas.microsoft.com/office/drawing/2014/main" id="{A14F8BCB-338A-49F5-BB9D-626C7A0CC95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 xmlns:a16="http://schemas.microsoft.com/office/drawing/2014/main" id="{DEFC0D9E-285A-4D86-8A71-B985BA83353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 xmlns:a16="http://schemas.microsoft.com/office/drawing/2014/main" id="{57015B3C-B28A-40F0-B53A-91B3B9C5FA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 xmlns:a16="http://schemas.microsoft.com/office/drawing/2014/main" id="{1DFD7530-F83D-4D23-9B1F-F8DA8CD5AF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 xmlns:a16="http://schemas.microsoft.com/office/drawing/2014/main" id="{4DC34F9A-64D4-48B5-8E5A-ED0E3392539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 xmlns:a16="http://schemas.microsoft.com/office/drawing/2014/main" id="{3ED77B99-47E0-4D0B-B185-7F5E1B61C0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 xmlns:a16="http://schemas.microsoft.com/office/drawing/2014/main" id="{EC09C835-22F6-4E14-9BBE-11DD2333460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 xmlns:a16="http://schemas.microsoft.com/office/drawing/2014/main" id="{A02419A0-4AA5-4985-B606-94268DE415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 xmlns:a16="http://schemas.microsoft.com/office/drawing/2014/main" id="{1503FA27-7544-400B-8706-FE12A9B316B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 xmlns:a16="http://schemas.microsoft.com/office/drawing/2014/main" id="{DD404C57-DD6C-454E-BE13-90369095B13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 xmlns:a16="http://schemas.microsoft.com/office/drawing/2014/main" id="{5ABEA11C-C6F5-4FAB-9F3F-384EF23D6CA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 xmlns:a16="http://schemas.microsoft.com/office/drawing/2014/main" id="{7CAEDBBC-2C01-496B-929B-849F1CB5349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 xmlns:a16="http://schemas.microsoft.com/office/drawing/2014/main" id="{2894D4ED-61CE-46A2-9092-A00B9E83772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 xmlns:a16="http://schemas.microsoft.com/office/drawing/2014/main" id="{1C5D0262-1B14-45D6-937F-B6D6A915DC3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 xmlns:a16="http://schemas.microsoft.com/office/drawing/2014/main" id="{3C7684CB-4F98-4EC9-A35B-1E903CEE667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 xmlns:a16="http://schemas.microsoft.com/office/drawing/2014/main" id="{5C25B956-861C-47EE-9D4D-E31C24538EF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 xmlns:a16="http://schemas.microsoft.com/office/drawing/2014/main" id="{3DD61AAC-D277-4D2E-AB51-8DDB489040A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 xmlns:a16="http://schemas.microsoft.com/office/drawing/2014/main" id="{4A4BA2A9-697F-45E1-8363-5E61A4207E9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 xmlns:a16="http://schemas.microsoft.com/office/drawing/2014/main" id="{FD517C0E-A6EE-4A86-9F4C-434CD719151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 xmlns:a16="http://schemas.microsoft.com/office/drawing/2014/main" id="{98C170BA-831C-4BA4-A286-65E66E9C465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 xmlns:a16="http://schemas.microsoft.com/office/drawing/2014/main" id="{0EAA6EC5-E2BD-492B-9A8B-C27A76AC6C9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 xmlns:a16="http://schemas.microsoft.com/office/drawing/2014/main" id="{8485DB25-AEEB-4180-9A14-2CEB267D4FF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 xmlns:a16="http://schemas.microsoft.com/office/drawing/2014/main" id="{807A4361-79A5-47AA-98FE-01640EE424C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 xmlns:a16="http://schemas.microsoft.com/office/drawing/2014/main" id="{F672975E-CAD3-46F3-BDA2-902C8237DC5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 xmlns:a16="http://schemas.microsoft.com/office/drawing/2014/main" id="{15679262-AA08-4D50-AB3F-E6F9B4D1D81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 xmlns:a16="http://schemas.microsoft.com/office/drawing/2014/main" id="{61E32D5A-0C93-4E13-B049-914A2F1D299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 xmlns:a16="http://schemas.microsoft.com/office/drawing/2014/main" id="{941EC8F6-AF84-43B6-9400-F73F6FBADE5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 xmlns:a16="http://schemas.microsoft.com/office/drawing/2014/main" id="{E75F074A-16C0-4748-BD13-64A7C32F6A0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 xmlns:a16="http://schemas.microsoft.com/office/drawing/2014/main" id="{ECB3D608-CA7C-470E-9AAA-8389005F536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 xmlns:a16="http://schemas.microsoft.com/office/drawing/2014/main" id="{7AB4FD7D-4E8A-4455-933E-99E52E0B490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 xmlns:a16="http://schemas.microsoft.com/office/drawing/2014/main" id="{7416DF40-A568-431F-B63F-C32A9175B87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 xmlns:a16="http://schemas.microsoft.com/office/drawing/2014/main" id="{1B25E07C-A0EC-4DCF-88EC-51BB5C3FC34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 xmlns:a16="http://schemas.microsoft.com/office/drawing/2014/main" id="{96C7DC41-3ADA-4989-AE2A-0F8D9DFCC9E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 xmlns:a16="http://schemas.microsoft.com/office/drawing/2014/main" id="{6AE2AB88-5EAC-41EC-98BF-FACD6A21155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 xmlns:a16="http://schemas.microsoft.com/office/drawing/2014/main" id="{94E0B17E-9282-4983-AEB1-2B123998A33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 xmlns:a16="http://schemas.microsoft.com/office/drawing/2014/main" id="{986E83F1-9CCB-448B-89C9-F55B273BFC0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 xmlns:a16="http://schemas.microsoft.com/office/drawing/2014/main" id="{1621D911-2A84-468C-9244-743E3E18D73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 xmlns:a16="http://schemas.microsoft.com/office/drawing/2014/main" id="{B29971DC-3B38-4403-ABC9-880A06EBAC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 xmlns:a16="http://schemas.microsoft.com/office/drawing/2014/main" id="{F2D65D61-4C71-4851-B377-83369B38899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 xmlns:a16="http://schemas.microsoft.com/office/drawing/2014/main" id="{804A736D-4A39-4E06-B7A7-2217CEB4ECE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 xmlns:a16="http://schemas.microsoft.com/office/drawing/2014/main" id="{33B1531E-B3AC-480D-A8CD-836E8C1788B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 xmlns:a16="http://schemas.microsoft.com/office/drawing/2014/main" id="{CF076B49-2AA3-4C05-9E50-CFF9137184B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 xmlns:a16="http://schemas.microsoft.com/office/drawing/2014/main" id="{FE506FE5-22A7-42E7-BEB9-5442E791844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 xmlns:a16="http://schemas.microsoft.com/office/drawing/2014/main" id="{5D634CEF-DD74-4EC0-B7F4-3884BAF1066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 xmlns:a16="http://schemas.microsoft.com/office/drawing/2014/main" id="{C4AD2728-E4B9-487D-A682-5E21DD15BB7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 xmlns:a16="http://schemas.microsoft.com/office/drawing/2014/main" id="{C422CD3C-92C4-473C-9E31-85A594F6BE2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 xmlns:a16="http://schemas.microsoft.com/office/drawing/2014/main" id="{71509C2B-9D23-4008-B6A1-24076882097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 xmlns:a16="http://schemas.microsoft.com/office/drawing/2014/main" id="{007ACD51-E44F-4AF8-8F61-F276D71343F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 xmlns:a16="http://schemas.microsoft.com/office/drawing/2014/main" id="{EF5BDAF9-2B69-4209-BE1F-6C5D8A1DFF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 xmlns:a16="http://schemas.microsoft.com/office/drawing/2014/main" id="{9DA27782-8E1F-422F-B106-31C0E1216D5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 xmlns:a16="http://schemas.microsoft.com/office/drawing/2014/main" id="{8E8A221D-84EC-47C2-A895-82538581532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 xmlns:a16="http://schemas.microsoft.com/office/drawing/2014/main" id="{F08A0E1C-6626-4DD8-83BE-E83E2DFC840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 xmlns:a16="http://schemas.microsoft.com/office/drawing/2014/main" id="{7360D67F-521C-4D9A-B2B1-392386EA51E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 xmlns:a16="http://schemas.microsoft.com/office/drawing/2014/main" id="{F29669A1-CC36-41F4-B0F1-B720DB98942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 xmlns:a16="http://schemas.microsoft.com/office/drawing/2014/main" id="{7DC3ADA6-152F-4D7B-9ABD-30DC8F7A251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 xmlns:a16="http://schemas.microsoft.com/office/drawing/2014/main" id="{1F6CA5EE-56FA-4EF7-9EC7-BC3FB217ED9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 xmlns:a16="http://schemas.microsoft.com/office/drawing/2014/main" id="{703F9222-217B-48EB-8878-EC0B32E3225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 xmlns:a16="http://schemas.microsoft.com/office/drawing/2014/main" id="{B48B9A73-A26B-43DB-9BB2-5658871FEA2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 xmlns:a16="http://schemas.microsoft.com/office/drawing/2014/main" id="{EDF9DD53-6F04-4203-B61A-240676B7FDB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 xmlns:a16="http://schemas.microsoft.com/office/drawing/2014/main" id="{01065752-DE28-425C-8987-168FE9F5102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 xmlns:a16="http://schemas.microsoft.com/office/drawing/2014/main" id="{4B78A37C-B329-45F9-AF83-26D5CD82654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 xmlns:a16="http://schemas.microsoft.com/office/drawing/2014/main" id="{FB70B126-9812-487A-AB78-CBCB1B32D76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 xmlns:a16="http://schemas.microsoft.com/office/drawing/2014/main" id="{62A622F7-EC16-4F46-83B7-7A7DBCF99A2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 xmlns:a16="http://schemas.microsoft.com/office/drawing/2014/main" id="{5607D488-F3A1-4FF6-9C5C-B4C1E147A2C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 xmlns:a16="http://schemas.microsoft.com/office/drawing/2014/main" id="{FDD48CAD-8E9A-434C-9F7E-6031DA9A6A9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 xmlns:a16="http://schemas.microsoft.com/office/drawing/2014/main" id="{F70B9979-DEC4-48B9-9462-E3631AC96A9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 xmlns:a16="http://schemas.microsoft.com/office/drawing/2014/main" id="{ADB15ACD-534F-474C-8B1A-8F5B94AEFDC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 xmlns:a16="http://schemas.microsoft.com/office/drawing/2014/main" id="{8DFFE368-637C-4309-ABAC-BDCED29B6BC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 xmlns:a16="http://schemas.microsoft.com/office/drawing/2014/main" id="{7D3E8255-AD5A-48F8-B948-7BF97DBEE7A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 xmlns:a16="http://schemas.microsoft.com/office/drawing/2014/main" id="{784682BD-D253-4704-BB29-6D9C7D3006A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 xmlns:a16="http://schemas.microsoft.com/office/drawing/2014/main" id="{34113DE4-AE89-4F45-9B12-61B04E3E78A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 xmlns:a16="http://schemas.microsoft.com/office/drawing/2014/main" id="{8437CF76-AF2F-46BC-9579-872625F1AB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 xmlns:a16="http://schemas.microsoft.com/office/drawing/2014/main" id="{AF2AF364-8140-40A5-9AC8-00C03DA479C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 xmlns:a16="http://schemas.microsoft.com/office/drawing/2014/main" id="{AFBA166C-DB92-475D-B0D3-1F7EB2B81AB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 xmlns:a16="http://schemas.microsoft.com/office/drawing/2014/main" id="{583F60B4-E774-4D4F-BC7C-A171BB61743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 xmlns:a16="http://schemas.microsoft.com/office/drawing/2014/main" id="{EF18C06C-0984-4FAA-952A-9CBFC0F95C1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 xmlns:a16="http://schemas.microsoft.com/office/drawing/2014/main" id="{BDE44802-FF06-46DC-9F7E-D2A329BB29B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2" name="Immagine 1">
            <a:extLst>
              <a:ext uri="{FF2B5EF4-FFF2-40B4-BE49-F238E27FC236}">
                <a16:creationId xmlns="" xmlns:a16="http://schemas.microsoft.com/office/drawing/2014/main" id="{A338CF4C-D14B-42CB-BA68-159526A839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55588" y="10511"/>
            <a:ext cx="4132754" cy="3443775"/>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571" name="CasellaDiTesto 570">
            <a:extLst>
              <a:ext uri="{FF2B5EF4-FFF2-40B4-BE49-F238E27FC236}">
                <a16:creationId xmlns="" xmlns:a16="http://schemas.microsoft.com/office/drawing/2014/main" id="{6F029040-AC08-43C2-803A-5F52E24B601B}"/>
              </a:ext>
            </a:extLst>
          </p:cNvPr>
          <p:cNvSpPr txBox="1"/>
          <p:nvPr/>
        </p:nvSpPr>
        <p:spPr>
          <a:xfrm>
            <a:off x="451870" y="359321"/>
            <a:ext cx="5241919" cy="337593"/>
          </a:xfrm>
          <a:prstGeom prst="rect">
            <a:avLst/>
          </a:prstGeom>
          <a:noFill/>
        </p:spPr>
        <p:txBody>
          <a:bodyPr wrap="square">
            <a:spAutoFit/>
          </a:bodyPr>
          <a:lstStyle/>
          <a:p>
            <a:pPr>
              <a:lnSpc>
                <a:spcPts val="1650"/>
              </a:lnSpc>
              <a:spcAft>
                <a:spcPts val="750"/>
              </a:spcAft>
            </a:pPr>
            <a:r>
              <a:rPr lang="it-IT" sz="2800" dirty="0" err="1">
                <a:ln w="3175" cmpd="sng">
                  <a:noFill/>
                </a:ln>
                <a:latin typeface="Arial" panose="020B0604020202020204" pitchFamily="34" charset="0"/>
                <a:ea typeface="+mj-ea"/>
                <a:cs typeface="Times New Roman" panose="02020603050405020304" pitchFamily="18" charset="0"/>
              </a:rPr>
              <a:t>Informavita</a:t>
            </a:r>
            <a:r>
              <a:rPr lang="it-IT" sz="1800" b="1" dirty="0">
                <a:solidFill>
                  <a:srgbClr val="000000"/>
                </a:solidFill>
                <a:effectLst/>
                <a:latin typeface="Calisto MT" panose="02040603050505030304" pitchFamily="18" charset="0"/>
                <a:ea typeface="Arial Unicode MS"/>
                <a:cs typeface="Arial Unicode MS"/>
              </a:rPr>
              <a:t> </a:t>
            </a:r>
            <a:r>
              <a:rPr lang="it-IT" sz="2800" dirty="0">
                <a:ln w="3175" cmpd="sng">
                  <a:noFill/>
                </a:ln>
                <a:latin typeface="Arial" panose="020B0604020202020204" pitchFamily="34" charset="0"/>
                <a:ea typeface="+mj-ea"/>
                <a:cs typeface="Times New Roman" panose="02020603050405020304" pitchFamily="18" charset="0"/>
              </a:rPr>
              <a:t>e settore stampa</a:t>
            </a:r>
          </a:p>
        </p:txBody>
      </p:sp>
    </p:spTree>
    <p:extLst>
      <p:ext uri="{BB962C8B-B14F-4D97-AF65-F5344CB8AC3E}">
        <p14:creationId xmlns:p14="http://schemas.microsoft.com/office/powerpoint/2010/main" val="2506127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12D8CD66-6E34-4232-868C-F61EC84AFC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206969" y="2963337"/>
            <a:ext cx="2981859" cy="3208867"/>
            <a:chOff x="9206969" y="2963333"/>
            <a:chExt cx="2981858" cy="3208867"/>
          </a:xfrm>
        </p:grpSpPr>
        <p:cxnSp>
          <p:nvCxnSpPr>
            <p:cNvPr id="11" name="Straight Connector 10">
              <a:extLst>
                <a:ext uri="{FF2B5EF4-FFF2-40B4-BE49-F238E27FC236}">
                  <a16:creationId xmlns="" xmlns:a16="http://schemas.microsoft.com/office/drawing/2014/main" id="{BA1EDB24-D25E-4498-9742-07355DA2B19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0E5C3020-0F81-4919-9D1F-B6ED9A83536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 xmlns:a16="http://schemas.microsoft.com/office/drawing/2014/main" id="{83ECD783-8E88-4D10-99BD-C579F0CA2AD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 xmlns:a16="http://schemas.microsoft.com/office/drawing/2014/main" id="{29EDE005-2618-4634-B693-DAB7F601385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 xmlns:a16="http://schemas.microsoft.com/office/drawing/2014/main" id="{C4252634-CD2F-416D-80D4-1C184472B0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Segnaposto contenuto 4" descr="Immagine che contiene esterni, albero, testo&#10;&#10;Descrizione generata automaticamente">
            <a:extLst>
              <a:ext uri="{FF2B5EF4-FFF2-40B4-BE49-F238E27FC236}">
                <a16:creationId xmlns="" xmlns:a16="http://schemas.microsoft.com/office/drawing/2014/main" id="{EC2D2ABD-4644-41DB-97F7-1E2055E8BEE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654" b="16347"/>
          <a:stretch/>
        </p:blipFill>
        <p:spPr>
          <a:xfrm>
            <a:off x="20" y="10"/>
            <a:ext cx="12191980" cy="6857990"/>
          </a:xfrm>
          <a:prstGeom prst="rect">
            <a:avLst/>
          </a:prstGeom>
        </p:spPr>
      </p:pic>
    </p:spTree>
    <p:extLst>
      <p:ext uri="{BB962C8B-B14F-4D97-AF65-F5344CB8AC3E}">
        <p14:creationId xmlns:p14="http://schemas.microsoft.com/office/powerpoint/2010/main" val="1869133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 xmlns:a16="http://schemas.microsoft.com/office/drawing/2014/main" id="{2C6B77CB-082D-4BA1-894D-3EBC87248B6C}"/>
              </a:ext>
            </a:extLst>
          </p:cNvPr>
          <p:cNvSpPr>
            <a:spLocks noGrp="1"/>
          </p:cNvSpPr>
          <p:nvPr>
            <p:ph type="title"/>
          </p:nvPr>
        </p:nvSpPr>
        <p:spPr>
          <a:xfrm>
            <a:off x="251666" y="523231"/>
            <a:ext cx="11495314" cy="1233846"/>
          </a:xfrm>
        </p:spPr>
        <p:txBody>
          <a:bodyPr vert="horz" lIns="91440" tIns="45720" rIns="91440" bIns="45720" rtlCol="0" anchor="b">
            <a:normAutofit fontScale="90000"/>
          </a:bodyPr>
          <a:lstStyle/>
          <a:p>
            <a:pPr algn="ctr">
              <a:lnSpc>
                <a:spcPct val="90000"/>
              </a:lnSpc>
            </a:pPr>
            <a:r>
              <a:rPr lang="it-IT" b="1" dirty="0"/>
              <a:t>XXXIII edizione del CONCORSO SCOLASTICO EUROPEO</a:t>
            </a:r>
            <a:r>
              <a:rPr lang="it-IT" dirty="0"/>
              <a:t/>
            </a:r>
            <a:br>
              <a:rPr lang="it-IT" dirty="0"/>
            </a:br>
            <a:r>
              <a:rPr lang="it-IT" dirty="0"/>
              <a:t>Premio Internazionale A. Solinas </a:t>
            </a:r>
            <a:endParaRPr lang="en-US" sz="2600" dirty="0"/>
          </a:p>
        </p:txBody>
      </p:sp>
      <p:pic>
        <p:nvPicPr>
          <p:cNvPr id="69" name="Picture 1">
            <a:extLst>
              <a:ext uri="{FF2B5EF4-FFF2-40B4-BE49-F238E27FC236}">
                <a16:creationId xmlns="" xmlns:a16="http://schemas.microsoft.com/office/drawing/2014/main" id="{1D6E4378-B634-4E79-A88E-F509F1B77A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666" y="138156"/>
            <a:ext cx="590663" cy="5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Oggetto 9">
            <a:extLst>
              <a:ext uri="{FF2B5EF4-FFF2-40B4-BE49-F238E27FC236}">
                <a16:creationId xmlns="" xmlns:a16="http://schemas.microsoft.com/office/drawing/2014/main" id="{CEE0B0CF-A336-4B80-9C4C-04E62FBB16AE}"/>
              </a:ext>
            </a:extLst>
          </p:cNvPr>
          <p:cNvPicPr>
            <a:picLocks noChangeArrowheads="1"/>
          </p:cNvPicPr>
          <p:nvPr/>
        </p:nvPicPr>
        <p:blipFill>
          <a:blip r:embed="rId3" cstate="print">
            <a:extLst>
              <a:ext uri="{28A0092B-C50C-407E-A947-70E740481C1C}">
                <a14:useLocalDpi xmlns:a14="http://schemas.microsoft.com/office/drawing/2010/main" val="0"/>
              </a:ext>
            </a:extLst>
          </a:blip>
          <a:srcRect l="-4774" t="-33385" r="-8667" b="-49245"/>
          <a:stretch>
            <a:fillRect/>
          </a:stretch>
        </p:blipFill>
        <p:spPr bwMode="auto">
          <a:xfrm>
            <a:off x="914159" y="188597"/>
            <a:ext cx="2279951" cy="38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 xmlns:a16="http://schemas.microsoft.com/office/drawing/2014/main" id="{05712F20-2978-4BFF-8524-2F740B347F73}"/>
              </a:ext>
            </a:extLst>
          </p:cNvPr>
          <p:cNvPicPr>
            <a:picLocks noChangeAspect="1"/>
          </p:cNvPicPr>
          <p:nvPr/>
        </p:nvPicPr>
        <p:blipFill>
          <a:blip r:embed="rId4" cstate="print"/>
          <a:stretch>
            <a:fillRect/>
          </a:stretch>
        </p:blipFill>
        <p:spPr>
          <a:xfrm>
            <a:off x="3095181" y="131842"/>
            <a:ext cx="762067" cy="499915"/>
          </a:xfrm>
          <a:prstGeom prst="rect">
            <a:avLst/>
          </a:prstGeom>
        </p:spPr>
      </p:pic>
      <p:pic>
        <p:nvPicPr>
          <p:cNvPr id="7" name="Segnaposto contenuto 6">
            <a:extLst>
              <a:ext uri="{FF2B5EF4-FFF2-40B4-BE49-F238E27FC236}">
                <a16:creationId xmlns="" xmlns:a16="http://schemas.microsoft.com/office/drawing/2014/main" id="{C3CD9B9D-6C3B-4286-9ACE-7E0BB655D335}"/>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4448710" y="1811402"/>
            <a:ext cx="2516232" cy="3354976"/>
          </a:xfrm>
          <a:prstGeom prst="rect">
            <a:avLst/>
          </a:prstGeom>
        </p:spPr>
      </p:pic>
      <p:sp>
        <p:nvSpPr>
          <p:cNvPr id="4" name="Rettangolo 3">
            <a:extLst>
              <a:ext uri="{FF2B5EF4-FFF2-40B4-BE49-F238E27FC236}">
                <a16:creationId xmlns="" xmlns:a16="http://schemas.microsoft.com/office/drawing/2014/main" id="{929A4984-33BF-40C6-9106-99EF703124D9}"/>
              </a:ext>
            </a:extLst>
          </p:cNvPr>
          <p:cNvSpPr/>
          <p:nvPr/>
        </p:nvSpPr>
        <p:spPr>
          <a:xfrm>
            <a:off x="571534" y="5396405"/>
            <a:ext cx="11643335"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"Papà! Niente di più semplice, nulla di più essenziale"</a:t>
            </a:r>
            <a:r>
              <a:rPr kumimoji="0" lang="it-IT"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endParaRPr kumimoji="0" lang="it-IT" sz="40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40171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 xmlns:a16="http://schemas.microsoft.com/office/drawing/2014/main" id="{2C6B77CB-082D-4BA1-894D-3EBC87248B6C}"/>
              </a:ext>
            </a:extLst>
          </p:cNvPr>
          <p:cNvSpPr>
            <a:spLocks noGrp="1"/>
          </p:cNvSpPr>
          <p:nvPr>
            <p:ph type="title"/>
          </p:nvPr>
        </p:nvSpPr>
        <p:spPr>
          <a:xfrm>
            <a:off x="251666" y="523231"/>
            <a:ext cx="11495314" cy="1233846"/>
          </a:xfrm>
        </p:spPr>
        <p:txBody>
          <a:bodyPr vert="horz" lIns="91440" tIns="45720" rIns="91440" bIns="45720" rtlCol="0" anchor="b">
            <a:normAutofit fontScale="90000"/>
          </a:bodyPr>
          <a:lstStyle/>
          <a:p>
            <a:pPr algn="ctr">
              <a:lnSpc>
                <a:spcPct val="90000"/>
              </a:lnSpc>
            </a:pPr>
            <a:r>
              <a:rPr lang="it-IT" b="1" dirty="0"/>
              <a:t>XXXIV edizione del CONCORSO SCOLASTICO EUROPEO</a:t>
            </a:r>
            <a:r>
              <a:rPr lang="it-IT" dirty="0"/>
              <a:t/>
            </a:r>
            <a:br>
              <a:rPr lang="it-IT" dirty="0"/>
            </a:br>
            <a:r>
              <a:rPr lang="it-IT" dirty="0"/>
              <a:t>Premio Internazionale A. Solinas </a:t>
            </a:r>
            <a:endParaRPr lang="en-US" sz="2600" dirty="0"/>
          </a:p>
        </p:txBody>
      </p:sp>
      <p:pic>
        <p:nvPicPr>
          <p:cNvPr id="69" name="Picture 1">
            <a:extLst>
              <a:ext uri="{FF2B5EF4-FFF2-40B4-BE49-F238E27FC236}">
                <a16:creationId xmlns="" xmlns:a16="http://schemas.microsoft.com/office/drawing/2014/main" id="{1D6E4378-B634-4E79-A88E-F509F1B77A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666" y="138156"/>
            <a:ext cx="590663" cy="5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Oggetto 9">
            <a:extLst>
              <a:ext uri="{FF2B5EF4-FFF2-40B4-BE49-F238E27FC236}">
                <a16:creationId xmlns="" xmlns:a16="http://schemas.microsoft.com/office/drawing/2014/main" id="{CEE0B0CF-A336-4B80-9C4C-04E62FBB16AE}"/>
              </a:ext>
            </a:extLst>
          </p:cNvPr>
          <p:cNvPicPr>
            <a:picLocks noChangeArrowheads="1"/>
          </p:cNvPicPr>
          <p:nvPr/>
        </p:nvPicPr>
        <p:blipFill>
          <a:blip r:embed="rId3" cstate="print">
            <a:extLst>
              <a:ext uri="{28A0092B-C50C-407E-A947-70E740481C1C}">
                <a14:useLocalDpi xmlns:a14="http://schemas.microsoft.com/office/drawing/2010/main" val="0"/>
              </a:ext>
            </a:extLst>
          </a:blip>
          <a:srcRect l="-4774" t="-33385" r="-8667" b="-49245"/>
          <a:stretch>
            <a:fillRect/>
          </a:stretch>
        </p:blipFill>
        <p:spPr bwMode="auto">
          <a:xfrm>
            <a:off x="914159" y="188597"/>
            <a:ext cx="2279951" cy="38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 xmlns:a16="http://schemas.microsoft.com/office/drawing/2014/main" id="{05712F20-2978-4BFF-8524-2F740B347F73}"/>
              </a:ext>
            </a:extLst>
          </p:cNvPr>
          <p:cNvPicPr>
            <a:picLocks noChangeAspect="1"/>
          </p:cNvPicPr>
          <p:nvPr/>
        </p:nvPicPr>
        <p:blipFill>
          <a:blip r:embed="rId4" cstate="print"/>
          <a:stretch>
            <a:fillRect/>
          </a:stretch>
        </p:blipFill>
        <p:spPr>
          <a:xfrm>
            <a:off x="3095181" y="131842"/>
            <a:ext cx="762067" cy="499915"/>
          </a:xfrm>
          <a:prstGeom prst="rect">
            <a:avLst/>
          </a:prstGeom>
        </p:spPr>
      </p:pic>
      <p:sp>
        <p:nvSpPr>
          <p:cNvPr id="4" name="Rettangolo 3">
            <a:extLst>
              <a:ext uri="{FF2B5EF4-FFF2-40B4-BE49-F238E27FC236}">
                <a16:creationId xmlns="" xmlns:a16="http://schemas.microsoft.com/office/drawing/2014/main" id="{929A4984-33BF-40C6-9106-99EF703124D9}"/>
              </a:ext>
            </a:extLst>
          </p:cNvPr>
          <p:cNvSpPr/>
          <p:nvPr/>
        </p:nvSpPr>
        <p:spPr>
          <a:xfrm>
            <a:off x="571535" y="5396405"/>
            <a:ext cx="10184450" cy="646331"/>
          </a:xfrm>
          <a:prstGeom prst="rect">
            <a:avLst/>
          </a:prstGeom>
        </p:spPr>
        <p:txBody>
          <a:bodyPr wrap="square">
            <a:spAutoFit/>
          </a:bodyPr>
          <a:lstStyle/>
          <a:p>
            <a:r>
              <a:rPr lang="it-IT" sz="1800" dirty="0">
                <a:effectLst/>
                <a:uFill>
                  <a:solidFill>
                    <a:srgbClr val="000000"/>
                  </a:solidFill>
                </a:uFill>
                <a:latin typeface="Calisto MT" panose="02040603050505030304" pitchFamily="18" charset="0"/>
                <a:ea typeface="Times New Roman" panose="02020603050405020304" pitchFamily="18" charset="0"/>
                <a:cs typeface="Arial" panose="020B0604020202020204" pitchFamily="34" charset="0"/>
              </a:rPr>
              <a:t>Commissione permanente per il concorso: Natalia </a:t>
            </a:r>
            <a:r>
              <a:rPr lang="it-IT" sz="1800" dirty="0" err="1">
                <a:effectLst/>
                <a:uFill>
                  <a:solidFill>
                    <a:srgbClr val="000000"/>
                  </a:solidFill>
                </a:uFill>
                <a:latin typeface="Calisto MT" panose="02040603050505030304" pitchFamily="18" charset="0"/>
                <a:ea typeface="Times New Roman" panose="02020603050405020304" pitchFamily="18" charset="0"/>
                <a:cs typeface="Arial" panose="020B0604020202020204" pitchFamily="34" charset="0"/>
              </a:rPr>
              <a:t>Marrese</a:t>
            </a:r>
            <a:r>
              <a:rPr lang="it-IT" dirty="0">
                <a:uFill>
                  <a:solidFill>
                    <a:srgbClr val="000000"/>
                  </a:solidFill>
                </a:uFill>
                <a:latin typeface="Calisto MT" panose="02040603050505030304" pitchFamily="18" charset="0"/>
                <a:ea typeface="Times New Roman" panose="02020603050405020304" pitchFamily="18" charset="0"/>
                <a:cs typeface="Arial" panose="020B0604020202020204" pitchFamily="34" charset="0"/>
              </a:rPr>
              <a:t>, </a:t>
            </a:r>
            <a:r>
              <a:rPr lang="it-IT" sz="1800" dirty="0">
                <a:effectLst/>
                <a:uFill>
                  <a:solidFill>
                    <a:srgbClr val="000000"/>
                  </a:solidFill>
                </a:uFill>
                <a:latin typeface="Calisto MT" panose="02040603050505030304" pitchFamily="18" charset="0"/>
                <a:ea typeface="Times New Roman" panose="02020603050405020304" pitchFamily="18" charset="0"/>
                <a:cs typeface="Arial" panose="020B0604020202020204" pitchFamily="34" charset="0"/>
              </a:rPr>
              <a:t>Diletta Mallardi, Maria Pia Sacchi </a:t>
            </a:r>
            <a:r>
              <a:rPr lang="it-IT" sz="1800" dirty="0" err="1">
                <a:effectLst/>
                <a:uFill>
                  <a:solidFill>
                    <a:srgbClr val="000000"/>
                  </a:solidFill>
                </a:uFill>
                <a:latin typeface="Calisto MT" panose="02040603050505030304" pitchFamily="18" charset="0"/>
                <a:ea typeface="Times New Roman" panose="02020603050405020304" pitchFamily="18" charset="0"/>
                <a:cs typeface="Arial" panose="020B0604020202020204" pitchFamily="34" charset="0"/>
              </a:rPr>
              <a:t>Mussini</a:t>
            </a:r>
            <a:r>
              <a:rPr lang="it-IT" sz="1800" dirty="0">
                <a:effectLst/>
                <a:uFill>
                  <a:solidFill>
                    <a:srgbClr val="000000"/>
                  </a:solidFill>
                </a:uFill>
                <a:latin typeface="Calisto MT" panose="02040603050505030304" pitchFamily="18" charset="0"/>
                <a:ea typeface="Times New Roman" panose="02020603050405020304" pitchFamily="18" charset="0"/>
                <a:cs typeface="Arial" panose="020B0604020202020204" pitchFamily="34" charset="0"/>
              </a:rPr>
              <a:t>, Alberto Picco, Elisabetta Pittino </a:t>
            </a:r>
            <a:endParaRPr lang="it-IT" sz="1800" dirty="0">
              <a:effectLst/>
              <a:uFill>
                <a:solidFill>
                  <a:srgbClr val="000000"/>
                </a:solidFill>
              </a:uFill>
              <a:latin typeface="Times New Roman" panose="02020603050405020304" pitchFamily="18" charset="0"/>
              <a:ea typeface="Arial Unicode MS"/>
              <a:cs typeface="Arial Unicode MS"/>
            </a:endParaRPr>
          </a:p>
        </p:txBody>
      </p:sp>
      <p:sp>
        <p:nvSpPr>
          <p:cNvPr id="11" name="CasellaDiTesto 10">
            <a:extLst>
              <a:ext uri="{FF2B5EF4-FFF2-40B4-BE49-F238E27FC236}">
                <a16:creationId xmlns="" xmlns:a16="http://schemas.microsoft.com/office/drawing/2014/main" id="{6F52EEEE-FF44-40F4-9E8E-F4557EE407F9}"/>
              </a:ext>
            </a:extLst>
          </p:cNvPr>
          <p:cNvSpPr txBox="1"/>
          <p:nvPr/>
        </p:nvSpPr>
        <p:spPr>
          <a:xfrm>
            <a:off x="251666" y="2814571"/>
            <a:ext cx="11940334" cy="584775"/>
          </a:xfrm>
          <a:prstGeom prst="rect">
            <a:avLst/>
          </a:prstGeom>
          <a:noFill/>
        </p:spPr>
        <p:txBody>
          <a:bodyPr wrap="square">
            <a:spAutoFit/>
          </a:bodyPr>
          <a:lstStyle/>
          <a:p>
            <a:r>
              <a:rPr lang="it-IT" sz="3200" b="1" cap="all" dirty="0">
                <a:ln w="3175" cmpd="sng">
                  <a:noFill/>
                </a:ln>
                <a:latin typeface="+mj-lt"/>
                <a:ea typeface="+mj-ea"/>
                <a:cs typeface="+mj-cs"/>
              </a:rPr>
              <a:t>UNA SOCIETÀ</a:t>
            </a:r>
            <a:r>
              <a:rPr lang="it-IT" sz="1800" dirty="0">
                <a:solidFill>
                  <a:srgbClr val="000000"/>
                </a:solidFill>
                <a:effectLst/>
                <a:uFill>
                  <a:solidFill>
                    <a:srgbClr val="000000"/>
                  </a:solidFill>
                </a:uFill>
                <a:latin typeface="Calisto MT" panose="02040603050505030304" pitchFamily="18" charset="0"/>
                <a:ea typeface="Times New Roman" panose="02020603050405020304" pitchFamily="18" charset="0"/>
                <a:cs typeface="Arial" panose="020B0604020202020204" pitchFamily="34" charset="0"/>
              </a:rPr>
              <a:t> </a:t>
            </a:r>
            <a:r>
              <a:rPr lang="it-IT" sz="3200" b="1" cap="all" dirty="0">
                <a:ln w="3175" cmpd="sng">
                  <a:noFill/>
                </a:ln>
                <a:latin typeface="+mj-lt"/>
                <a:ea typeface="+mj-ea"/>
                <a:cs typeface="+mj-cs"/>
              </a:rPr>
              <a:t>A MISURA DI MAMMA: UN SOGNO POSSIBILE?</a:t>
            </a:r>
          </a:p>
        </p:txBody>
      </p:sp>
    </p:spTree>
    <p:extLst>
      <p:ext uri="{BB962C8B-B14F-4D97-AF65-F5344CB8AC3E}">
        <p14:creationId xmlns:p14="http://schemas.microsoft.com/office/powerpoint/2010/main" val="1070901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logo 1 Cuore a cuore">
            <a:extLst>
              <a:ext uri="{FF2B5EF4-FFF2-40B4-BE49-F238E27FC236}">
                <a16:creationId xmlns="" xmlns:a16="http://schemas.microsoft.com/office/drawing/2014/main" id="{A10DCB9C-CA6D-411B-9CE2-9EB66FA99C9C}"/>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t="19050" r="-1" b="11879"/>
          <a:stretch/>
        </p:blipFill>
        <p:spPr>
          <a:xfrm>
            <a:off x="838200" y="-3810"/>
            <a:ext cx="9928860" cy="6858001"/>
          </a:xfrm>
          <a:prstGeom prst="rect">
            <a:avLst/>
          </a:prstGeom>
        </p:spPr>
      </p:pic>
      <p:pic>
        <p:nvPicPr>
          <p:cNvPr id="14" name="Picture 7">
            <a:extLst>
              <a:ext uri="{FF2B5EF4-FFF2-40B4-BE49-F238E27FC236}">
                <a16:creationId xmlns="" xmlns:a16="http://schemas.microsoft.com/office/drawing/2014/main" id="{CB607B98-7700-4DC9-8BE8-A876255F9C5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4800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C335CA9-5202-4E7C-A603-4717CECF3868}"/>
              </a:ext>
            </a:extLst>
          </p:cNvPr>
          <p:cNvSpPr>
            <a:spLocks noGrp="1"/>
          </p:cNvSpPr>
          <p:nvPr>
            <p:ph type="title"/>
          </p:nvPr>
        </p:nvSpPr>
        <p:spPr>
          <a:xfrm>
            <a:off x="1185422" y="2626936"/>
            <a:ext cx="10131425" cy="1456267"/>
          </a:xfrm>
        </p:spPr>
        <p:txBody>
          <a:bodyPr/>
          <a:lstStyle/>
          <a:p>
            <a:r>
              <a:rPr lang="it-IT" sz="2800" b="1" dirty="0">
                <a:effectLst/>
                <a:uFill>
                  <a:solidFill>
                    <a:srgbClr val="000000"/>
                  </a:solidFill>
                </a:uFill>
                <a:latin typeface="Calisto MT" panose="02040603050505030304" pitchFamily="18" charset="0"/>
                <a:ea typeface="Arial Unicode MS"/>
                <a:cs typeface="Arial Unicode MS"/>
              </a:rPr>
              <a:t>IL LABORATORIO GIURIDICO –di Franco Vitale</a:t>
            </a:r>
            <a: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t/>
            </a:r>
            <a:b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br>
            <a:endParaRPr lang="it-IT" dirty="0"/>
          </a:p>
        </p:txBody>
      </p:sp>
    </p:spTree>
    <p:extLst>
      <p:ext uri="{BB962C8B-B14F-4D97-AF65-F5344CB8AC3E}">
        <p14:creationId xmlns:p14="http://schemas.microsoft.com/office/powerpoint/2010/main" val="65611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666" y="138156"/>
            <a:ext cx="590663" cy="5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Oggetto 9"/>
          <p:cNvPicPr>
            <a:picLocks noChangeArrowheads="1"/>
          </p:cNvPicPr>
          <p:nvPr/>
        </p:nvPicPr>
        <p:blipFill>
          <a:blip r:embed="rId3" cstate="print">
            <a:extLst>
              <a:ext uri="{28A0092B-C50C-407E-A947-70E740481C1C}">
                <a14:useLocalDpi xmlns:a14="http://schemas.microsoft.com/office/drawing/2010/main" val="0"/>
              </a:ext>
            </a:extLst>
          </a:blip>
          <a:srcRect l="-4774" t="-33385" r="-8667" b="-49245"/>
          <a:stretch>
            <a:fillRect/>
          </a:stretch>
        </p:blipFill>
        <p:spPr bwMode="auto">
          <a:xfrm>
            <a:off x="914159" y="188597"/>
            <a:ext cx="2279951" cy="38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magin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4109" y="175205"/>
            <a:ext cx="763051" cy="49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p:cNvSpPr txBox="1">
            <a:spLocks/>
          </p:cNvSpPr>
          <p:nvPr/>
        </p:nvSpPr>
        <p:spPr>
          <a:xfrm>
            <a:off x="6790708" y="244861"/>
            <a:ext cx="4157275" cy="85852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a:t>Cosa facciamo?</a:t>
            </a:r>
          </a:p>
        </p:txBody>
      </p:sp>
      <p:sp>
        <p:nvSpPr>
          <p:cNvPr id="3" name="Rettangolo 2"/>
          <p:cNvSpPr/>
          <p:nvPr/>
        </p:nvSpPr>
        <p:spPr>
          <a:xfrm>
            <a:off x="1407229" y="1242559"/>
            <a:ext cx="6831935" cy="2585323"/>
          </a:xfrm>
          <a:prstGeom prst="rect">
            <a:avLst/>
          </a:prstGeom>
        </p:spPr>
        <p:txBody>
          <a:bodyPr wrap="square">
            <a:spAutoFit/>
          </a:bodyPr>
          <a:lstStyle/>
          <a:p>
            <a:pPr lvl="0"/>
            <a:r>
              <a:rPr lang="it-IT" sz="2400" b="1" dirty="0">
                <a:solidFill>
                  <a:schemeClr val="accent3">
                    <a:lumMod val="75000"/>
                  </a:schemeClr>
                </a:solidFill>
              </a:rPr>
              <a:t>In Lombardia-2018 (Bilancio)</a:t>
            </a:r>
          </a:p>
          <a:p>
            <a:pPr lvl="0"/>
            <a:r>
              <a:rPr lang="it-IT" sz="2400" b="1" dirty="0">
                <a:solidFill>
                  <a:schemeClr val="accent3">
                    <a:lumMod val="60000"/>
                    <a:lumOff val="40000"/>
                  </a:schemeClr>
                </a:solidFill>
              </a:rPr>
              <a:t>3.283 bambini </a:t>
            </a:r>
            <a:endParaRPr lang="it-IT" sz="2400" dirty="0">
              <a:solidFill>
                <a:schemeClr val="accent3">
                  <a:lumMod val="60000"/>
                  <a:lumOff val="40000"/>
                </a:schemeClr>
              </a:solidFill>
            </a:endParaRPr>
          </a:p>
          <a:p>
            <a:r>
              <a:rPr lang="it-IT" sz="2400" b="1" dirty="0">
                <a:solidFill>
                  <a:schemeClr val="accent3">
                    <a:lumMod val="60000"/>
                    <a:lumOff val="40000"/>
                  </a:schemeClr>
                </a:solidFill>
              </a:rPr>
              <a:t>5.021 gestanti</a:t>
            </a:r>
            <a:r>
              <a:rPr lang="it-IT" sz="2400" dirty="0">
                <a:solidFill>
                  <a:schemeClr val="accent3">
                    <a:lumMod val="60000"/>
                    <a:lumOff val="40000"/>
                  </a:schemeClr>
                </a:solidFill>
              </a:rPr>
              <a:t> assistite</a:t>
            </a:r>
          </a:p>
          <a:p>
            <a:r>
              <a:rPr lang="it-IT" sz="2400" b="1" dirty="0">
                <a:solidFill>
                  <a:schemeClr val="accent3">
                    <a:lumMod val="60000"/>
                    <a:lumOff val="40000"/>
                  </a:schemeClr>
                </a:solidFill>
              </a:rPr>
              <a:t>3247 donne</a:t>
            </a:r>
            <a:r>
              <a:rPr lang="it-IT" sz="2400" dirty="0">
                <a:solidFill>
                  <a:schemeClr val="accent3">
                    <a:lumMod val="60000"/>
                    <a:lumOff val="40000"/>
                  </a:schemeClr>
                </a:solidFill>
              </a:rPr>
              <a:t> con problemi legati alla gravidanza, al post-parto, al post-aborto</a:t>
            </a:r>
          </a:p>
          <a:p>
            <a:pPr lvl="0"/>
            <a:r>
              <a:rPr lang="it-IT" sz="2400" b="1" dirty="0">
                <a:solidFill>
                  <a:schemeClr val="accent3">
                    <a:lumMod val="60000"/>
                    <a:lumOff val="40000"/>
                  </a:schemeClr>
                </a:solidFill>
              </a:rPr>
              <a:t>donne straniere</a:t>
            </a:r>
            <a:r>
              <a:rPr lang="it-IT" sz="2400" dirty="0">
                <a:solidFill>
                  <a:schemeClr val="accent3">
                    <a:lumMod val="60000"/>
                    <a:lumOff val="40000"/>
                  </a:schemeClr>
                </a:solidFill>
              </a:rPr>
              <a:t> (l’82% del totale nel 2017)</a:t>
            </a:r>
            <a:r>
              <a:rPr lang="it-IT" dirty="0">
                <a:solidFill>
                  <a:schemeClr val="accent3">
                    <a:lumMod val="60000"/>
                    <a:lumOff val="40000"/>
                  </a:schemeClr>
                </a:solidFill>
              </a:rPr>
              <a:t/>
            </a:r>
            <a:br>
              <a:rPr lang="it-IT" dirty="0">
                <a:solidFill>
                  <a:schemeClr val="accent3">
                    <a:lumMod val="60000"/>
                    <a:lumOff val="40000"/>
                  </a:schemeClr>
                </a:solidFill>
              </a:rPr>
            </a:br>
            <a:endParaRPr lang="it-IT" dirty="0">
              <a:solidFill>
                <a:schemeClr val="accent3">
                  <a:lumMod val="60000"/>
                  <a:lumOff val="40000"/>
                </a:schemeClr>
              </a:solidFill>
            </a:endParaRPr>
          </a:p>
        </p:txBody>
      </p:sp>
      <p:pic>
        <p:nvPicPr>
          <p:cNvPr id="8" name="Immagine 2">
            <a:extLst>
              <a:ext uri="{FF2B5EF4-FFF2-40B4-BE49-F238E27FC236}">
                <a16:creationId xmlns="" xmlns:a16="http://schemas.microsoft.com/office/drawing/2014/main" id="{E51D846C-FF5C-4A1E-9AB4-7773E7EFEA9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3935" y="1512253"/>
            <a:ext cx="28082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a:extLst>
              <a:ext uri="{FF2B5EF4-FFF2-40B4-BE49-F238E27FC236}">
                <a16:creationId xmlns="" xmlns:a16="http://schemas.microsoft.com/office/drawing/2014/main" id="{22D3F8C9-86A5-4ACF-B931-8D92271AA6CB}"/>
              </a:ext>
            </a:extLst>
          </p:cNvPr>
          <p:cNvSpPr/>
          <p:nvPr/>
        </p:nvSpPr>
        <p:spPr>
          <a:xfrm>
            <a:off x="1407228" y="4272618"/>
            <a:ext cx="6395653" cy="1938992"/>
          </a:xfrm>
          <a:prstGeom prst="rect">
            <a:avLst/>
          </a:prstGeom>
        </p:spPr>
        <p:txBody>
          <a:bodyPr wrap="square">
            <a:spAutoFit/>
          </a:bodyPr>
          <a:lstStyle/>
          <a:p>
            <a:pPr lvl="0"/>
            <a:r>
              <a:rPr lang="it-IT" sz="2400" b="1" dirty="0">
                <a:solidFill>
                  <a:schemeClr val="accent3">
                    <a:lumMod val="75000"/>
                  </a:schemeClr>
                </a:solidFill>
              </a:rPr>
              <a:t>In Italia</a:t>
            </a:r>
          </a:p>
          <a:p>
            <a:pPr lvl="0"/>
            <a:r>
              <a:rPr lang="it-IT" sz="2400" b="1" dirty="0">
                <a:solidFill>
                  <a:schemeClr val="accent3">
                    <a:lumMod val="60000"/>
                    <a:lumOff val="40000"/>
                  </a:schemeClr>
                </a:solidFill>
              </a:rPr>
              <a:t>7271 bambini </a:t>
            </a:r>
            <a:endParaRPr lang="it-IT" sz="2400" dirty="0">
              <a:solidFill>
                <a:schemeClr val="accent3">
                  <a:lumMod val="60000"/>
                  <a:lumOff val="40000"/>
                </a:schemeClr>
              </a:solidFill>
            </a:endParaRPr>
          </a:p>
          <a:p>
            <a:r>
              <a:rPr lang="it-IT" sz="2400" b="1" dirty="0">
                <a:solidFill>
                  <a:schemeClr val="accent3">
                    <a:lumMod val="60000"/>
                    <a:lumOff val="40000"/>
                  </a:schemeClr>
                </a:solidFill>
              </a:rPr>
              <a:t>10.947 gestanti</a:t>
            </a:r>
            <a:r>
              <a:rPr lang="it-IT" sz="2400" dirty="0">
                <a:solidFill>
                  <a:schemeClr val="accent3">
                    <a:lumMod val="60000"/>
                    <a:lumOff val="40000"/>
                  </a:schemeClr>
                </a:solidFill>
              </a:rPr>
              <a:t> assistite</a:t>
            </a:r>
          </a:p>
          <a:p>
            <a:r>
              <a:rPr lang="it-IT" sz="2400" b="1" dirty="0">
                <a:solidFill>
                  <a:schemeClr val="accent3">
                    <a:lumMod val="60000"/>
                    <a:lumOff val="40000"/>
                  </a:schemeClr>
                </a:solidFill>
              </a:rPr>
              <a:t>11.916 donne</a:t>
            </a:r>
            <a:r>
              <a:rPr lang="it-IT" sz="2400" dirty="0">
                <a:solidFill>
                  <a:schemeClr val="accent3">
                    <a:lumMod val="60000"/>
                    <a:lumOff val="40000"/>
                  </a:schemeClr>
                </a:solidFill>
              </a:rPr>
              <a:t> con problemi legati alla gravidanza, al post-parto, al post-aborto</a:t>
            </a:r>
          </a:p>
        </p:txBody>
      </p:sp>
    </p:spTree>
    <p:extLst>
      <p:ext uri="{BB962C8B-B14F-4D97-AF65-F5344CB8AC3E}">
        <p14:creationId xmlns:p14="http://schemas.microsoft.com/office/powerpoint/2010/main" val="3716153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disegnando, spazzola&#10;&#10;Descrizione generata automaticamente">
            <a:extLst>
              <a:ext uri="{FF2B5EF4-FFF2-40B4-BE49-F238E27FC236}">
                <a16:creationId xmlns="" xmlns:a16="http://schemas.microsoft.com/office/drawing/2014/main" id="{F4EBEC0C-8FD9-4BAF-A1D4-F7DCCF870867}"/>
              </a:ext>
            </a:extLst>
          </p:cNvPr>
          <p:cNvPicPr>
            <a:picLocks noGrp="1" noChangeAspect="1"/>
          </p:cNvPicPr>
          <p:nvPr>
            <p:ph idx="1"/>
          </p:nvPr>
        </p:nvPicPr>
        <p:blipFill rotWithShape="1">
          <a:blip r:embed="rId2">
            <a:alphaModFix amt="40000"/>
            <a:extLst>
              <a:ext uri="{28A0092B-C50C-407E-A947-70E740481C1C}">
                <a14:useLocalDpi xmlns:a14="http://schemas.microsoft.com/office/drawing/2010/main" val="0"/>
              </a:ext>
            </a:extLst>
          </a:blip>
          <a:srcRect l="889" r="-1" b="-1"/>
          <a:stretch/>
        </p:blipFill>
        <p:spPr>
          <a:xfrm>
            <a:off x="-3175" y="10"/>
            <a:ext cx="12192000" cy="6857990"/>
          </a:xfrm>
          <a:prstGeom prst="rect">
            <a:avLst/>
          </a:prstGeom>
        </p:spPr>
      </p:pic>
      <p:sp>
        <p:nvSpPr>
          <p:cNvPr id="2" name="Titolo 1">
            <a:extLst>
              <a:ext uri="{FF2B5EF4-FFF2-40B4-BE49-F238E27FC236}">
                <a16:creationId xmlns="" xmlns:a16="http://schemas.microsoft.com/office/drawing/2014/main" id="{AC2BD494-8891-400E-954E-66508E86A62D}"/>
              </a:ext>
            </a:extLst>
          </p:cNvPr>
          <p:cNvSpPr>
            <a:spLocks noGrp="1"/>
          </p:cNvSpPr>
          <p:nvPr>
            <p:ph type="title"/>
          </p:nvPr>
        </p:nvSpPr>
        <p:spPr>
          <a:xfrm>
            <a:off x="684212" y="2558265"/>
            <a:ext cx="8001000" cy="1099335"/>
          </a:xfrm>
        </p:spPr>
        <p:txBody>
          <a:bodyPr vert="horz" lIns="91440" tIns="45720" rIns="91440" bIns="45720" rtlCol="0" anchor="b">
            <a:normAutofit/>
          </a:bodyPr>
          <a:lstStyle/>
          <a:p>
            <a:r>
              <a:rPr lang="en-US" sz="4800" dirty="0" err="1"/>
              <a:t>Grazie</a:t>
            </a:r>
            <a:r>
              <a:rPr lang="en-US" sz="4800" dirty="0"/>
              <a:t> melody!!!!!</a:t>
            </a:r>
          </a:p>
        </p:txBody>
      </p:sp>
    </p:spTree>
    <p:extLst>
      <p:ext uri="{BB962C8B-B14F-4D97-AF65-F5344CB8AC3E}">
        <p14:creationId xmlns:p14="http://schemas.microsoft.com/office/powerpoint/2010/main" val="2960130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 xmlns:a16="http://schemas.microsoft.com/office/drawing/2014/main" id="{B20ED311-A12F-41C1-8169-C7E43A10F595}"/>
              </a:ext>
            </a:extLst>
          </p:cNvPr>
          <p:cNvPicPr>
            <a:picLocks noChangeAspect="1"/>
          </p:cNvPicPr>
          <p:nvPr/>
        </p:nvPicPr>
        <p:blipFill rotWithShape="1">
          <a:blip r:embed="rId3">
            <a:extLst>
              <a:ext uri="{28A0092B-C50C-407E-A947-70E740481C1C}">
                <a14:useLocalDpi xmlns:a14="http://schemas.microsoft.com/office/drawing/2010/main" val="0"/>
              </a:ext>
            </a:extLst>
          </a:blip>
          <a:srcRect l="30811" r="33671"/>
          <a:stretch/>
        </p:blipFill>
        <p:spPr>
          <a:xfrm>
            <a:off x="20" y="975"/>
            <a:ext cx="7552924" cy="6858000"/>
          </a:xfrm>
          <a:prstGeom prst="rect">
            <a:avLst/>
          </a:prstGeom>
        </p:spPr>
      </p:pic>
      <p:sp>
        <p:nvSpPr>
          <p:cNvPr id="97" name="Titolo 1">
            <a:extLst>
              <a:ext uri="{FF2B5EF4-FFF2-40B4-BE49-F238E27FC236}">
                <a16:creationId xmlns="" xmlns:a16="http://schemas.microsoft.com/office/drawing/2014/main" id="{3FDDA6E1-77D6-4BC1-A4EE-6E2A22474D9B}"/>
              </a:ext>
            </a:extLst>
          </p:cNvPr>
          <p:cNvSpPr txBox="1">
            <a:spLocks/>
          </p:cNvSpPr>
          <p:nvPr/>
        </p:nvSpPr>
        <p:spPr>
          <a:xfrm>
            <a:off x="7865806" y="2251587"/>
            <a:ext cx="3706762" cy="397223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200" cap="none" dirty="0">
                <a:effectLst/>
                <a:uFill>
                  <a:solidFill>
                    <a:srgbClr val="000000"/>
                  </a:solidFill>
                </a:uFill>
                <a:latin typeface="Calisto MT" panose="02040603050505030304" pitchFamily="18" charset="0"/>
                <a:ea typeface="Arial Unicode MS"/>
                <a:cs typeface="Arial Unicode MS"/>
              </a:rPr>
              <a:t>come federazione siamo soci di</a:t>
            </a:r>
            <a:endParaRPr lang="it-IT" sz="3200" cap="none" dirty="0">
              <a:effectLst/>
              <a:uFill>
                <a:solidFill>
                  <a:srgbClr val="000000"/>
                </a:solidFill>
              </a:uFill>
              <a:latin typeface="Times New Roman" panose="02020603050405020304" pitchFamily="18" charset="0"/>
              <a:ea typeface="Arial Unicode MS"/>
              <a:cs typeface="Arial Unicode MS"/>
            </a:endParaRPr>
          </a:p>
          <a:p>
            <a:r>
              <a:rPr lang="it-IT" sz="3200" cap="none" dirty="0">
                <a:effectLst/>
                <a:uFill>
                  <a:solidFill>
                    <a:srgbClr val="000000"/>
                  </a:solidFill>
                </a:uFill>
                <a:latin typeface="Calisto MT" panose="02040603050505030304" pitchFamily="18" charset="0"/>
                <a:ea typeface="Arial Unicode MS"/>
                <a:cs typeface="Arial Unicode MS"/>
              </a:rPr>
              <a:t>-forum delle associazioni familiari</a:t>
            </a:r>
            <a:endParaRPr lang="it-IT" sz="3200" cap="none" dirty="0">
              <a:effectLst/>
              <a:uFill>
                <a:solidFill>
                  <a:srgbClr val="000000"/>
                </a:solidFill>
              </a:uFill>
              <a:latin typeface="Times New Roman" panose="02020603050405020304" pitchFamily="18" charset="0"/>
              <a:ea typeface="Arial Unicode MS"/>
              <a:cs typeface="Arial Unicode MS"/>
            </a:endParaRPr>
          </a:p>
          <a:p>
            <a:r>
              <a:rPr lang="it-IT" sz="3200" cap="none" dirty="0">
                <a:effectLst/>
                <a:latin typeface="Calisto MT" panose="02040603050505030304" pitchFamily="18" charset="0"/>
                <a:ea typeface="Arial Unicode MS"/>
                <a:cs typeface="Arial Unicode MS"/>
              </a:rPr>
              <a:t>-</a:t>
            </a:r>
            <a:r>
              <a:rPr lang="it-IT" sz="3200" cap="none" dirty="0" err="1">
                <a:effectLst/>
                <a:latin typeface="Calisto MT" panose="02040603050505030304" pitchFamily="18" charset="0"/>
                <a:ea typeface="Arial Unicode MS"/>
                <a:cs typeface="Arial Unicode MS"/>
              </a:rPr>
              <a:t>csv</a:t>
            </a:r>
            <a:r>
              <a:rPr lang="it-IT" sz="3200" cap="none" dirty="0">
                <a:effectLst/>
                <a:latin typeface="Calisto MT" panose="02040603050505030304" pitchFamily="18" charset="0"/>
                <a:ea typeface="Arial Unicode MS"/>
                <a:cs typeface="Arial Unicode MS"/>
              </a:rPr>
              <a:t> </a:t>
            </a:r>
            <a:endParaRPr lang="it-IT" sz="3200" cap="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0"/>
              </a:spcBef>
              <a:spcAft>
                <a:spcPts val="1000"/>
              </a:spcAft>
              <a:buClr>
                <a:schemeClr val="tx1"/>
              </a:buClr>
              <a:buSzPct val="100000"/>
              <a:buFont typeface="Arial"/>
              <a:buChar char="•"/>
            </a:pPr>
            <a:endParaRPr lang="en-US" sz="2300" cap="none" dirty="0">
              <a:latin typeface="+mn-lt"/>
              <a:ea typeface="+mn-ea"/>
              <a:cs typeface="+mn-cs"/>
            </a:endParaRPr>
          </a:p>
        </p:txBody>
      </p:sp>
      <p:sp>
        <p:nvSpPr>
          <p:cNvPr id="6" name="CasellaDiTesto 5">
            <a:extLst>
              <a:ext uri="{FF2B5EF4-FFF2-40B4-BE49-F238E27FC236}">
                <a16:creationId xmlns="" xmlns:a16="http://schemas.microsoft.com/office/drawing/2014/main" id="{3B2313F9-EEF6-4112-A8CF-50E7651D0A59}"/>
              </a:ext>
            </a:extLst>
          </p:cNvPr>
          <p:cNvSpPr txBox="1"/>
          <p:nvPr/>
        </p:nvSpPr>
        <p:spPr>
          <a:xfrm>
            <a:off x="8071418" y="267434"/>
            <a:ext cx="3834635" cy="830997"/>
          </a:xfrm>
          <a:prstGeom prst="rect">
            <a:avLst/>
          </a:prstGeom>
          <a:noFill/>
        </p:spPr>
        <p:txBody>
          <a:bodyPr wrap="square">
            <a:spAutoFit/>
          </a:bodyPr>
          <a:lstStyle/>
          <a:p>
            <a:r>
              <a:rPr lang="it-IT" sz="2400" b="1" cap="none" dirty="0">
                <a:uFill>
                  <a:solidFill>
                    <a:srgbClr val="000000"/>
                  </a:solidFill>
                </a:uFill>
                <a:latin typeface="Calisto MT" panose="02040603050505030304" pitchFamily="18" charset="0"/>
              </a:rPr>
              <a:t>I </a:t>
            </a:r>
            <a:r>
              <a:rPr lang="it-IT" sz="2400" b="1" cap="none" dirty="0">
                <a:effectLst/>
                <a:uFill>
                  <a:solidFill>
                    <a:srgbClr val="000000"/>
                  </a:solidFill>
                </a:uFill>
                <a:latin typeface="Calisto MT" panose="02040603050505030304" pitchFamily="18" charset="0"/>
                <a:ea typeface="Arial Unicode MS"/>
                <a:cs typeface="Arial Unicode MS"/>
              </a:rPr>
              <a:t>rapporti con le altre associazioni </a:t>
            </a:r>
            <a:endParaRPr lang="it-IT" sz="2400" cap="none" dirty="0">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10689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C335CA9-5202-4E7C-A603-4717CECF3868}"/>
              </a:ext>
            </a:extLst>
          </p:cNvPr>
          <p:cNvSpPr>
            <a:spLocks noGrp="1"/>
          </p:cNvSpPr>
          <p:nvPr>
            <p:ph type="title"/>
          </p:nvPr>
        </p:nvSpPr>
        <p:spPr>
          <a:xfrm>
            <a:off x="1100581" y="1915299"/>
            <a:ext cx="10131425" cy="3027401"/>
          </a:xfrm>
        </p:spPr>
        <p:txBody>
          <a:bodyPr>
            <a:normAutofit fontScale="90000"/>
          </a:bodyPr>
          <a:lstStyle/>
          <a:p>
            <a:r>
              <a:rPr lang="it-IT" sz="4000" b="1" dirty="0">
                <a:effectLst/>
                <a:uFill>
                  <a:solidFill>
                    <a:srgbClr val="000000"/>
                  </a:solidFill>
                </a:uFill>
                <a:latin typeface="Calisto MT" panose="02040603050505030304" pitchFamily="18" charset="0"/>
                <a:ea typeface="Arial Unicode MS"/>
                <a:cs typeface="Arial Unicode MS"/>
              </a:rPr>
              <a:t/>
            </a:r>
            <a:br>
              <a:rPr lang="it-IT" sz="4000" b="1" dirty="0">
                <a:effectLst/>
                <a:uFill>
                  <a:solidFill>
                    <a:srgbClr val="000000"/>
                  </a:solidFill>
                </a:uFill>
                <a:latin typeface="Calisto MT" panose="02040603050505030304" pitchFamily="18" charset="0"/>
                <a:ea typeface="Arial Unicode MS"/>
                <a:cs typeface="Arial Unicode MS"/>
              </a:rPr>
            </a:br>
            <a:r>
              <a:rPr lang="it-IT" sz="4000" b="1" dirty="0">
                <a:uFill>
                  <a:solidFill>
                    <a:srgbClr val="000000"/>
                  </a:solidFill>
                </a:uFill>
                <a:latin typeface="Calisto MT" panose="02040603050505030304" pitchFamily="18" charset="0"/>
              </a:rPr>
              <a:t>FEDERVITA E REGIONE LOMBARDIA</a:t>
            </a:r>
            <a: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t/>
            </a:r>
            <a:b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br>
            <a:r>
              <a:rPr lang="it-IT" sz="2800" cap="none" dirty="0">
                <a:effectLst/>
                <a:uFill>
                  <a:solidFill>
                    <a:srgbClr val="000000"/>
                  </a:solidFill>
                </a:uFill>
                <a:latin typeface="Times New Roman" panose="02020603050405020304" pitchFamily="18" charset="0"/>
                <a:ea typeface="Arial Unicode MS"/>
                <a:cs typeface="Arial Unicode MS"/>
              </a:rPr>
              <a:t>Responsabile Paolo Picco</a:t>
            </a:r>
            <a: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t/>
            </a:r>
            <a:b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br>
            <a: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t/>
            </a:r>
            <a:b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br>
            <a:r>
              <a:rPr lang="it-IT" sz="2800" cap="none" dirty="0">
                <a:uFill>
                  <a:solidFill>
                    <a:srgbClr val="000000"/>
                  </a:solidFill>
                </a:uFill>
                <a:latin typeface="Times New Roman" panose="02020603050405020304" pitchFamily="18" charset="0"/>
              </a:rPr>
              <a:t>Osservatorio Integrato del SSL (rappresentativo di tutte le professioni e delle realtà sanitarie, sociosanitarie e sociali operanti nella Regione)</a:t>
            </a:r>
            <a:br>
              <a:rPr lang="it-IT" sz="2800" cap="none" dirty="0">
                <a:uFill>
                  <a:solidFill>
                    <a:srgbClr val="000000"/>
                  </a:solidFill>
                </a:uFill>
                <a:latin typeface="Times New Roman" panose="02020603050405020304" pitchFamily="18" charset="0"/>
              </a:rPr>
            </a:br>
            <a:r>
              <a:rPr lang="it-IT" sz="2800" cap="none" dirty="0">
                <a:uFill>
                  <a:solidFill>
                    <a:srgbClr val="000000"/>
                  </a:solidFill>
                </a:uFill>
                <a:latin typeface="Times New Roman" panose="02020603050405020304" pitchFamily="18" charset="0"/>
              </a:rPr>
              <a:t>Referenti per Federvita sono: paolo Picco e supplente Donata Magnoni</a:t>
            </a:r>
            <a: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t/>
            </a:r>
            <a:b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br>
            <a: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t/>
            </a:r>
            <a:b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br>
            <a:endParaRPr lang="it-IT" dirty="0"/>
          </a:p>
        </p:txBody>
      </p:sp>
    </p:spTree>
    <p:extLst>
      <p:ext uri="{BB962C8B-B14F-4D97-AF65-F5344CB8AC3E}">
        <p14:creationId xmlns:p14="http://schemas.microsoft.com/office/powerpoint/2010/main" val="1790336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C335CA9-5202-4E7C-A603-4717CECF3868}"/>
              </a:ext>
            </a:extLst>
          </p:cNvPr>
          <p:cNvSpPr>
            <a:spLocks noGrp="1"/>
          </p:cNvSpPr>
          <p:nvPr>
            <p:ph type="title"/>
          </p:nvPr>
        </p:nvSpPr>
        <p:spPr>
          <a:xfrm>
            <a:off x="1100581" y="1915299"/>
            <a:ext cx="10131425" cy="3027401"/>
          </a:xfrm>
        </p:spPr>
        <p:txBody>
          <a:bodyPr>
            <a:normAutofit fontScale="90000"/>
          </a:bodyPr>
          <a:lstStyle/>
          <a:p>
            <a:pPr algn="ctr"/>
            <a:r>
              <a:rPr lang="it-IT" sz="4000" b="1" dirty="0">
                <a:effectLst/>
                <a:uFill>
                  <a:solidFill>
                    <a:srgbClr val="000000"/>
                  </a:solidFill>
                </a:uFill>
                <a:latin typeface="Calisto MT" panose="02040603050505030304" pitchFamily="18" charset="0"/>
                <a:ea typeface="Arial Unicode MS"/>
                <a:cs typeface="Arial Unicode MS"/>
              </a:rPr>
              <a:t>I DATI CAV-ARCHIVIO</a:t>
            </a:r>
            <a:br>
              <a:rPr lang="it-IT" sz="4000" b="1" dirty="0">
                <a:effectLst/>
                <a:uFill>
                  <a:solidFill>
                    <a:srgbClr val="000000"/>
                  </a:solidFill>
                </a:uFill>
                <a:latin typeface="Calisto MT" panose="02040603050505030304" pitchFamily="18" charset="0"/>
                <a:ea typeface="Arial Unicode MS"/>
                <a:cs typeface="Arial Unicode MS"/>
              </a:rPr>
            </a:br>
            <a:r>
              <a:rPr lang="it-IT" sz="4000" b="1" dirty="0">
                <a:effectLst/>
                <a:uFill>
                  <a:solidFill>
                    <a:srgbClr val="000000"/>
                  </a:solidFill>
                </a:uFill>
                <a:latin typeface="Calisto MT" panose="02040603050505030304" pitchFamily="18" charset="0"/>
                <a:ea typeface="Arial Unicode MS"/>
                <a:cs typeface="Arial Unicode MS"/>
              </a:rPr>
              <a:t>Grazie  a donata </a:t>
            </a:r>
            <a:r>
              <a:rPr lang="it-IT" sz="4000" b="1" dirty="0" err="1">
                <a:effectLst/>
                <a:uFill>
                  <a:solidFill>
                    <a:srgbClr val="000000"/>
                  </a:solidFill>
                </a:uFill>
                <a:latin typeface="Calisto MT" panose="02040603050505030304" pitchFamily="18" charset="0"/>
                <a:ea typeface="Arial Unicode MS"/>
                <a:cs typeface="Arial Unicode MS"/>
              </a:rPr>
              <a:t>magnone</a:t>
            </a:r>
            <a:r>
              <a:rPr lang="it-IT" sz="4000" b="1" dirty="0">
                <a:effectLst/>
                <a:uFill>
                  <a:solidFill>
                    <a:srgbClr val="000000"/>
                  </a:solidFill>
                </a:uFill>
                <a:latin typeface="Calisto MT" panose="02040603050505030304" pitchFamily="18" charset="0"/>
                <a:ea typeface="Arial Unicode MS"/>
                <a:cs typeface="Arial Unicode MS"/>
              </a:rPr>
              <a:t>, referente per i dati dell’archivio cav</a:t>
            </a:r>
            <a: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t/>
            </a:r>
            <a:b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br>
            <a: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t/>
            </a:r>
            <a:br>
              <a:rPr lang="it-IT" sz="1800" dirty="0">
                <a:solidFill>
                  <a:srgbClr val="000000"/>
                </a:solidFill>
                <a:effectLst/>
                <a:uFill>
                  <a:solidFill>
                    <a:srgbClr val="000000"/>
                  </a:solidFill>
                </a:uFill>
                <a:latin typeface="Times New Roman" panose="02020603050405020304" pitchFamily="18" charset="0"/>
                <a:ea typeface="Arial Unicode MS"/>
                <a:cs typeface="Arial Unicode MS"/>
              </a:rPr>
            </a:br>
            <a:endParaRPr lang="it-IT" dirty="0"/>
          </a:p>
        </p:txBody>
      </p:sp>
    </p:spTree>
    <p:extLst>
      <p:ext uri="{BB962C8B-B14F-4D97-AF65-F5344CB8AC3E}">
        <p14:creationId xmlns:p14="http://schemas.microsoft.com/office/powerpoint/2010/main" val="1480662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FF76B2-C82D-4383-A27C-C172CEAD9427}"/>
              </a:ext>
            </a:extLst>
          </p:cNvPr>
          <p:cNvSpPr>
            <a:spLocks noGrp="1"/>
          </p:cNvSpPr>
          <p:nvPr>
            <p:ph type="title"/>
          </p:nvPr>
        </p:nvSpPr>
        <p:spPr/>
        <p:txBody>
          <a:bodyPr/>
          <a:lstStyle/>
          <a:p>
            <a:r>
              <a:rPr lang="it-IT" dirty="0"/>
              <a:t>ARRIVEDERCI CARLO!</a:t>
            </a:r>
          </a:p>
        </p:txBody>
      </p:sp>
      <p:pic>
        <p:nvPicPr>
          <p:cNvPr id="7" name="Elementi multimediali online 6" title="LEGGE 194  INTERVISTA Carlo Casini">
            <a:hlinkClick r:id="" action="ppaction://media"/>
            <a:extLst>
              <a:ext uri="{FF2B5EF4-FFF2-40B4-BE49-F238E27FC236}">
                <a16:creationId xmlns="" xmlns:a16="http://schemas.microsoft.com/office/drawing/2014/main" id="{7652CAFC-4879-4F91-98D1-EE9B65047A1A}"/>
              </a:ext>
            </a:extLst>
          </p:cNvPr>
          <p:cNvPicPr>
            <a:picLocks noGrp="1" noRot="1" noChangeAspect="1"/>
          </p:cNvPicPr>
          <p:nvPr>
            <p:ph idx="1"/>
            <a:videoFile r:link="rId1"/>
          </p:nvPr>
        </p:nvPicPr>
        <p:blipFill>
          <a:blip r:embed="rId3"/>
          <a:stretch>
            <a:fillRect/>
          </a:stretch>
        </p:blipFill>
        <p:spPr>
          <a:xfrm>
            <a:off x="2508250" y="2141538"/>
            <a:ext cx="6488113" cy="3649662"/>
          </a:xfrm>
          <a:prstGeom prst="rect">
            <a:avLst/>
          </a:prstGeom>
        </p:spPr>
      </p:pic>
    </p:spTree>
    <p:extLst>
      <p:ext uri="{BB962C8B-B14F-4D97-AF65-F5344CB8AC3E}">
        <p14:creationId xmlns:p14="http://schemas.microsoft.com/office/powerpoint/2010/main" val="66464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666" y="138156"/>
            <a:ext cx="590663" cy="5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Oggetto 9"/>
          <p:cNvPicPr>
            <a:picLocks noChangeArrowheads="1"/>
          </p:cNvPicPr>
          <p:nvPr/>
        </p:nvPicPr>
        <p:blipFill>
          <a:blip r:embed="rId3" cstate="print">
            <a:extLst>
              <a:ext uri="{28A0092B-C50C-407E-A947-70E740481C1C}">
                <a14:useLocalDpi xmlns:a14="http://schemas.microsoft.com/office/drawing/2010/main" val="0"/>
              </a:ext>
            </a:extLst>
          </a:blip>
          <a:srcRect l="-4774" t="-33385" r="-8667" b="-49245"/>
          <a:stretch>
            <a:fillRect/>
          </a:stretch>
        </p:blipFill>
        <p:spPr bwMode="auto">
          <a:xfrm>
            <a:off x="914159" y="188597"/>
            <a:ext cx="2279951" cy="38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magin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4109" y="175205"/>
            <a:ext cx="763051" cy="49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p:cNvSpPr txBox="1">
            <a:spLocks/>
          </p:cNvSpPr>
          <p:nvPr/>
        </p:nvSpPr>
        <p:spPr>
          <a:xfrm>
            <a:off x="6790708" y="244861"/>
            <a:ext cx="4157275" cy="85852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a:t>Cosa facciamo?</a:t>
            </a:r>
          </a:p>
        </p:txBody>
      </p:sp>
      <p:sp>
        <p:nvSpPr>
          <p:cNvPr id="3" name="Rettangolo 2"/>
          <p:cNvSpPr/>
          <p:nvPr/>
        </p:nvSpPr>
        <p:spPr>
          <a:xfrm>
            <a:off x="1407229" y="1242559"/>
            <a:ext cx="6831935" cy="2585323"/>
          </a:xfrm>
          <a:prstGeom prst="rect">
            <a:avLst/>
          </a:prstGeom>
        </p:spPr>
        <p:txBody>
          <a:bodyPr wrap="square">
            <a:spAutoFit/>
          </a:bodyPr>
          <a:lstStyle/>
          <a:p>
            <a:pPr lvl="0"/>
            <a:r>
              <a:rPr lang="it-IT" sz="2400" b="1" dirty="0">
                <a:solidFill>
                  <a:schemeClr val="accent3">
                    <a:lumMod val="75000"/>
                  </a:schemeClr>
                </a:solidFill>
              </a:rPr>
              <a:t>In Lombardia 2017</a:t>
            </a:r>
          </a:p>
          <a:p>
            <a:pPr lvl="0"/>
            <a:r>
              <a:rPr lang="it-IT" sz="2400" b="1" dirty="0">
                <a:solidFill>
                  <a:schemeClr val="accent3">
                    <a:lumMod val="60000"/>
                    <a:lumOff val="40000"/>
                  </a:schemeClr>
                </a:solidFill>
              </a:rPr>
              <a:t>3.749 bambini </a:t>
            </a:r>
            <a:endParaRPr lang="it-IT" sz="2400" dirty="0">
              <a:solidFill>
                <a:schemeClr val="accent3">
                  <a:lumMod val="60000"/>
                  <a:lumOff val="40000"/>
                </a:schemeClr>
              </a:solidFill>
            </a:endParaRPr>
          </a:p>
          <a:p>
            <a:r>
              <a:rPr lang="it-IT" sz="2400" b="1" dirty="0">
                <a:solidFill>
                  <a:schemeClr val="accent3">
                    <a:lumMod val="60000"/>
                    <a:lumOff val="40000"/>
                  </a:schemeClr>
                </a:solidFill>
              </a:rPr>
              <a:t>5.545 gestanti</a:t>
            </a:r>
            <a:r>
              <a:rPr lang="it-IT" sz="2400" dirty="0">
                <a:solidFill>
                  <a:schemeClr val="accent3">
                    <a:lumMod val="60000"/>
                    <a:lumOff val="40000"/>
                  </a:schemeClr>
                </a:solidFill>
              </a:rPr>
              <a:t> assistite</a:t>
            </a:r>
          </a:p>
          <a:p>
            <a:r>
              <a:rPr lang="it-IT" sz="2400" b="1" dirty="0">
                <a:solidFill>
                  <a:schemeClr val="accent3">
                    <a:lumMod val="60000"/>
                    <a:lumOff val="40000"/>
                  </a:schemeClr>
                </a:solidFill>
              </a:rPr>
              <a:t>6.833 donne</a:t>
            </a:r>
            <a:r>
              <a:rPr lang="it-IT" sz="2400" dirty="0">
                <a:solidFill>
                  <a:schemeClr val="accent3">
                    <a:lumMod val="60000"/>
                    <a:lumOff val="40000"/>
                  </a:schemeClr>
                </a:solidFill>
              </a:rPr>
              <a:t> con problemi legati alla gravidanza, al post-parto, al post-aborto</a:t>
            </a:r>
          </a:p>
          <a:p>
            <a:pPr lvl="0"/>
            <a:r>
              <a:rPr lang="it-IT" sz="2400" b="1" dirty="0">
                <a:solidFill>
                  <a:schemeClr val="accent3">
                    <a:lumMod val="60000"/>
                    <a:lumOff val="40000"/>
                  </a:schemeClr>
                </a:solidFill>
              </a:rPr>
              <a:t>donne straniere</a:t>
            </a:r>
            <a:r>
              <a:rPr lang="it-IT" sz="2400" dirty="0">
                <a:solidFill>
                  <a:schemeClr val="accent3">
                    <a:lumMod val="60000"/>
                    <a:lumOff val="40000"/>
                  </a:schemeClr>
                </a:solidFill>
              </a:rPr>
              <a:t> (l’82% del totale nel 2017)</a:t>
            </a:r>
            <a:r>
              <a:rPr lang="it-IT" dirty="0">
                <a:solidFill>
                  <a:schemeClr val="accent3">
                    <a:lumMod val="60000"/>
                    <a:lumOff val="40000"/>
                  </a:schemeClr>
                </a:solidFill>
              </a:rPr>
              <a:t/>
            </a:r>
            <a:br>
              <a:rPr lang="it-IT" dirty="0">
                <a:solidFill>
                  <a:schemeClr val="accent3">
                    <a:lumMod val="60000"/>
                    <a:lumOff val="40000"/>
                  </a:schemeClr>
                </a:solidFill>
              </a:rPr>
            </a:br>
            <a:endParaRPr lang="it-IT" dirty="0">
              <a:solidFill>
                <a:schemeClr val="accent3">
                  <a:lumMod val="60000"/>
                  <a:lumOff val="40000"/>
                </a:schemeClr>
              </a:solidFill>
            </a:endParaRPr>
          </a:p>
        </p:txBody>
      </p:sp>
      <p:pic>
        <p:nvPicPr>
          <p:cNvPr id="8" name="Immagine 2">
            <a:extLst>
              <a:ext uri="{FF2B5EF4-FFF2-40B4-BE49-F238E27FC236}">
                <a16:creationId xmlns="" xmlns:a16="http://schemas.microsoft.com/office/drawing/2014/main" id="{E51D846C-FF5C-4A1E-9AB4-7773E7EFEA9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3935" y="1512253"/>
            <a:ext cx="28082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a:extLst>
              <a:ext uri="{FF2B5EF4-FFF2-40B4-BE49-F238E27FC236}">
                <a16:creationId xmlns="" xmlns:a16="http://schemas.microsoft.com/office/drawing/2014/main" id="{22D3F8C9-86A5-4ACF-B931-8D92271AA6CB}"/>
              </a:ext>
            </a:extLst>
          </p:cNvPr>
          <p:cNvSpPr/>
          <p:nvPr/>
        </p:nvSpPr>
        <p:spPr>
          <a:xfrm>
            <a:off x="1407228" y="4272618"/>
            <a:ext cx="6395653" cy="1938992"/>
          </a:xfrm>
          <a:prstGeom prst="rect">
            <a:avLst/>
          </a:prstGeom>
        </p:spPr>
        <p:txBody>
          <a:bodyPr wrap="square">
            <a:spAutoFit/>
          </a:bodyPr>
          <a:lstStyle/>
          <a:p>
            <a:pPr lvl="0"/>
            <a:r>
              <a:rPr lang="it-IT" sz="2400" b="1">
                <a:solidFill>
                  <a:schemeClr val="accent3">
                    <a:lumMod val="75000"/>
                  </a:schemeClr>
                </a:solidFill>
              </a:rPr>
              <a:t>In Italia 2017</a:t>
            </a:r>
            <a:endParaRPr lang="it-IT" sz="2400" b="1" dirty="0">
              <a:solidFill>
                <a:schemeClr val="accent3">
                  <a:lumMod val="75000"/>
                </a:schemeClr>
              </a:solidFill>
            </a:endParaRPr>
          </a:p>
          <a:p>
            <a:pPr lvl="0"/>
            <a:r>
              <a:rPr lang="it-IT" sz="2400" b="1" dirty="0">
                <a:solidFill>
                  <a:schemeClr val="accent3">
                    <a:lumMod val="60000"/>
                    <a:lumOff val="40000"/>
                  </a:schemeClr>
                </a:solidFill>
              </a:rPr>
              <a:t>8.540 bambini </a:t>
            </a:r>
            <a:endParaRPr lang="it-IT" sz="2400" dirty="0">
              <a:solidFill>
                <a:schemeClr val="accent3">
                  <a:lumMod val="60000"/>
                  <a:lumOff val="40000"/>
                </a:schemeClr>
              </a:solidFill>
            </a:endParaRPr>
          </a:p>
          <a:p>
            <a:r>
              <a:rPr lang="it-IT" sz="2400" b="1" dirty="0">
                <a:solidFill>
                  <a:schemeClr val="accent3">
                    <a:lumMod val="60000"/>
                    <a:lumOff val="40000"/>
                  </a:schemeClr>
                </a:solidFill>
              </a:rPr>
              <a:t>12.612 gestanti</a:t>
            </a:r>
            <a:r>
              <a:rPr lang="it-IT" sz="2400" dirty="0">
                <a:solidFill>
                  <a:schemeClr val="accent3">
                    <a:lumMod val="60000"/>
                    <a:lumOff val="40000"/>
                  </a:schemeClr>
                </a:solidFill>
              </a:rPr>
              <a:t> assistite</a:t>
            </a:r>
          </a:p>
          <a:p>
            <a:r>
              <a:rPr lang="it-IT" sz="2400" b="1" dirty="0">
                <a:solidFill>
                  <a:schemeClr val="accent3">
                    <a:lumMod val="60000"/>
                    <a:lumOff val="40000"/>
                  </a:schemeClr>
                </a:solidFill>
              </a:rPr>
              <a:t>17.054 donne</a:t>
            </a:r>
            <a:r>
              <a:rPr lang="it-IT" sz="2400" dirty="0">
                <a:solidFill>
                  <a:schemeClr val="accent3">
                    <a:lumMod val="60000"/>
                    <a:lumOff val="40000"/>
                  </a:schemeClr>
                </a:solidFill>
              </a:rPr>
              <a:t> con problemi legati alla gravidanza, al post-parto, al post-aborto</a:t>
            </a:r>
          </a:p>
        </p:txBody>
      </p:sp>
    </p:spTree>
    <p:extLst>
      <p:ext uri="{BB962C8B-B14F-4D97-AF65-F5344CB8AC3E}">
        <p14:creationId xmlns:p14="http://schemas.microsoft.com/office/powerpoint/2010/main" val="225930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olo 1">
            <a:extLst>
              <a:ext uri="{FF2B5EF4-FFF2-40B4-BE49-F238E27FC236}">
                <a16:creationId xmlns="" xmlns:a16="http://schemas.microsoft.com/office/drawing/2014/main" id="{A4BB3A89-F35C-4749-8785-80D43C89474F}"/>
              </a:ext>
            </a:extLst>
          </p:cNvPr>
          <p:cNvSpPr>
            <a:spLocks noGrp="1"/>
          </p:cNvSpPr>
          <p:nvPr>
            <p:ph type="title"/>
          </p:nvPr>
        </p:nvSpPr>
        <p:spPr>
          <a:xfrm>
            <a:off x="748285" y="5181603"/>
            <a:ext cx="8707923" cy="839821"/>
          </a:xfrm>
        </p:spPr>
        <p:txBody>
          <a:bodyPr anchor="b">
            <a:normAutofit/>
          </a:bodyPr>
          <a:lstStyle/>
          <a:p>
            <a:r>
              <a:rPr lang="it-IT" sz="3200">
                <a:solidFill>
                  <a:srgbClr val="FFFFFF"/>
                </a:solidFill>
              </a:rPr>
              <a:t>DIRETTIVO FEDERVITA LOMBARDIA</a:t>
            </a:r>
          </a:p>
        </p:txBody>
      </p:sp>
      <p:graphicFrame>
        <p:nvGraphicFramePr>
          <p:cNvPr id="4" name="Segnaposto contenuto 3">
            <a:extLst>
              <a:ext uri="{FF2B5EF4-FFF2-40B4-BE49-F238E27FC236}">
                <a16:creationId xmlns="" xmlns:a16="http://schemas.microsoft.com/office/drawing/2014/main" id="{0A25C31D-535B-4052-A406-6CDC7FA1D503}"/>
              </a:ext>
            </a:extLst>
          </p:cNvPr>
          <p:cNvGraphicFramePr>
            <a:graphicFrameLocks noGrp="1"/>
          </p:cNvGraphicFramePr>
          <p:nvPr>
            <p:ph idx="1"/>
            <p:extLst>
              <p:ext uri="{D42A27DB-BD31-4B8C-83A1-F6EECF244321}">
                <p14:modId xmlns:p14="http://schemas.microsoft.com/office/powerpoint/2010/main" val="1449679262"/>
              </p:ext>
            </p:extLst>
          </p:nvPr>
        </p:nvGraphicFramePr>
        <p:xfrm>
          <a:off x="1175458" y="1096964"/>
          <a:ext cx="8837305" cy="3630682"/>
        </p:xfrm>
        <a:graphic>
          <a:graphicData uri="http://schemas.openxmlformats.org/drawingml/2006/table">
            <a:tbl>
              <a:tblPr>
                <a:noFill/>
                <a:tableStyleId>{5C22544A-7EE6-4342-B048-85BDC9FD1C3A}</a:tableStyleId>
              </a:tblPr>
              <a:tblGrid>
                <a:gridCol w="3730491">
                  <a:extLst>
                    <a:ext uri="{9D8B030D-6E8A-4147-A177-3AD203B41FA5}">
                      <a16:colId xmlns="" xmlns:a16="http://schemas.microsoft.com/office/drawing/2014/main" val="3775423916"/>
                    </a:ext>
                  </a:extLst>
                </a:gridCol>
                <a:gridCol w="2223233">
                  <a:extLst>
                    <a:ext uri="{9D8B030D-6E8A-4147-A177-3AD203B41FA5}">
                      <a16:colId xmlns="" xmlns:a16="http://schemas.microsoft.com/office/drawing/2014/main" val="1783700046"/>
                    </a:ext>
                  </a:extLst>
                </a:gridCol>
                <a:gridCol w="821933">
                  <a:extLst>
                    <a:ext uri="{9D8B030D-6E8A-4147-A177-3AD203B41FA5}">
                      <a16:colId xmlns="" xmlns:a16="http://schemas.microsoft.com/office/drawing/2014/main" val="3989315071"/>
                    </a:ext>
                  </a:extLst>
                </a:gridCol>
                <a:gridCol w="2061648">
                  <a:extLst>
                    <a:ext uri="{9D8B030D-6E8A-4147-A177-3AD203B41FA5}">
                      <a16:colId xmlns="" xmlns:a16="http://schemas.microsoft.com/office/drawing/2014/main" val="1334055359"/>
                    </a:ext>
                  </a:extLst>
                </a:gridCol>
              </a:tblGrid>
              <a:tr h="330062">
                <a:tc>
                  <a:txBody>
                    <a:bodyPr/>
                    <a:lstStyle/>
                    <a:p>
                      <a:pPr algn="ctr" fontAlgn="ctr">
                        <a:spcBef>
                          <a:spcPts val="0"/>
                        </a:spcBef>
                        <a:spcAft>
                          <a:spcPts val="0"/>
                        </a:spcAft>
                      </a:pPr>
                      <a:r>
                        <a:rPr lang="it-IT" sz="1000" u="none" strike="noStrike">
                          <a:solidFill>
                            <a:schemeClr val="tx1">
                              <a:lumMod val="85000"/>
                              <a:lumOff val="15000"/>
                            </a:schemeClr>
                          </a:solidFill>
                          <a:effectLst/>
                        </a:rPr>
                        <a:t>ANDREIS EMANUELE</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12700" cmpd="sng">
                      <a:no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MILANO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MI</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lgn="r" fontAlgn="ctr">
                        <a:spcBef>
                          <a:spcPts val="0"/>
                        </a:spcBef>
                        <a:spcAft>
                          <a:spcPts val="0"/>
                        </a:spcAft>
                      </a:pPr>
                      <a:r>
                        <a:rPr lang="it-IT" sz="1000" u="none" strike="noStrike">
                          <a:solidFill>
                            <a:schemeClr val="tx1">
                              <a:lumMod val="85000"/>
                              <a:lumOff val="15000"/>
                            </a:schemeClr>
                          </a:solidFill>
                          <a:effectLst/>
                        </a:rPr>
                        <a:t>MEMBRO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12700" cmpd="sng">
                      <a:noFill/>
                      <a:prstDash val="solid"/>
                    </a:lnR>
                    <a:lnT w="12700" cmpd="sng">
                      <a:no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1938909477"/>
                  </a:ext>
                </a:extLst>
              </a:tr>
              <a:tr h="330062">
                <a:tc>
                  <a:txBody>
                    <a:bodyPr/>
                    <a:lstStyle/>
                    <a:p>
                      <a:pPr algn="ctr" fontAlgn="ctr">
                        <a:spcBef>
                          <a:spcPts val="0"/>
                        </a:spcBef>
                        <a:spcAft>
                          <a:spcPts val="0"/>
                        </a:spcAft>
                      </a:pPr>
                      <a:r>
                        <a:rPr lang="it-IT" sz="1000" b="1" u="none" strike="noStrike" dirty="0">
                          <a:solidFill>
                            <a:schemeClr val="tx1">
                              <a:lumMod val="85000"/>
                              <a:lumOff val="15000"/>
                            </a:schemeClr>
                          </a:solidFill>
                          <a:effectLst/>
                        </a:rPr>
                        <a:t>VATTI FRANCESCO PAOLO sostituisce GIUSEPPE DEL GIUDICE</a:t>
                      </a:r>
                      <a:endParaRPr lang="it-IT" sz="1000" b="1" i="0" u="none" strike="noStrike" dirty="0">
                        <a:solidFill>
                          <a:schemeClr val="tx1">
                            <a:lumMod val="85000"/>
                            <a:lumOff val="15000"/>
                          </a:schemeClr>
                        </a:solidFill>
                        <a:effectLst/>
                        <a:latin typeface="Arial" panose="020B0604020202020204" pitchFamily="34" charset="0"/>
                      </a:endParaRPr>
                    </a:p>
                  </a:txBody>
                  <a:tcPr marL="112644" marR="67587" marT="67586" marB="6758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dirty="0">
                          <a:solidFill>
                            <a:schemeClr val="tx1">
                              <a:lumMod val="85000"/>
                              <a:lumOff val="15000"/>
                            </a:schemeClr>
                          </a:solidFill>
                          <a:effectLst/>
                        </a:rPr>
                        <a:t>CILAVEGNA</a:t>
                      </a:r>
                      <a:endParaRPr lang="it-IT" sz="1000" b="0" i="0" u="none" strike="noStrike" dirty="0">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PV</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spcBef>
                          <a:spcPts val="0"/>
                        </a:spcBef>
                        <a:spcAft>
                          <a:spcPts val="0"/>
                        </a:spcAft>
                      </a:pPr>
                      <a:r>
                        <a:rPr lang="it-IT" sz="1000" u="none" strike="noStrike">
                          <a:solidFill>
                            <a:schemeClr val="tx1">
                              <a:lumMod val="85000"/>
                              <a:lumOff val="15000"/>
                            </a:schemeClr>
                          </a:solidFill>
                          <a:effectLst/>
                        </a:rPr>
                        <a:t>MEMBRO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407043198"/>
                  </a:ext>
                </a:extLst>
              </a:tr>
              <a:tr h="330062">
                <a:tc>
                  <a:txBody>
                    <a:bodyPr/>
                    <a:lstStyle/>
                    <a:p>
                      <a:pPr algn="ctr" fontAlgn="ctr">
                        <a:spcBef>
                          <a:spcPts val="0"/>
                        </a:spcBef>
                        <a:spcAft>
                          <a:spcPts val="0"/>
                        </a:spcAft>
                      </a:pPr>
                      <a:r>
                        <a:rPr lang="it-IT" sz="1000" u="none" strike="noStrike" dirty="0">
                          <a:solidFill>
                            <a:schemeClr val="tx1">
                              <a:lumMod val="85000"/>
                              <a:lumOff val="15000"/>
                            </a:schemeClr>
                          </a:solidFill>
                          <a:effectLst/>
                        </a:rPr>
                        <a:t>DI CATERINA FLAVIA</a:t>
                      </a:r>
                      <a:endParaRPr lang="it-IT" sz="1000" b="0" i="0" u="none" strike="noStrike" dirty="0">
                        <a:solidFill>
                          <a:schemeClr val="tx1">
                            <a:lumMod val="85000"/>
                            <a:lumOff val="15000"/>
                          </a:schemeClr>
                        </a:solidFill>
                        <a:effectLst/>
                        <a:latin typeface="Arial" panose="020B0604020202020204" pitchFamily="34" charset="0"/>
                      </a:endParaRPr>
                    </a:p>
                  </a:txBody>
                  <a:tcPr marL="112644" marR="67587" marT="67586" marB="6758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BERGAMO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BG</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spcBef>
                          <a:spcPts val="0"/>
                        </a:spcBef>
                        <a:spcAft>
                          <a:spcPts val="0"/>
                        </a:spcAft>
                      </a:pPr>
                      <a:r>
                        <a:rPr lang="it-IT" sz="1000" u="none" strike="noStrike">
                          <a:solidFill>
                            <a:schemeClr val="tx1">
                              <a:lumMod val="85000"/>
                              <a:lumOff val="15000"/>
                            </a:schemeClr>
                          </a:solidFill>
                          <a:effectLst/>
                        </a:rPr>
                        <a:t>MEMBRO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3615213751"/>
                  </a:ext>
                </a:extLst>
              </a:tr>
              <a:tr h="330062">
                <a:tc>
                  <a:txBody>
                    <a:bodyPr/>
                    <a:lstStyle/>
                    <a:p>
                      <a:pPr algn="ctr" fontAlgn="ctr">
                        <a:spcBef>
                          <a:spcPts val="0"/>
                        </a:spcBef>
                        <a:spcAft>
                          <a:spcPts val="0"/>
                        </a:spcAft>
                      </a:pPr>
                      <a:r>
                        <a:rPr lang="it-IT" sz="1000" u="none" strike="noStrike">
                          <a:solidFill>
                            <a:schemeClr val="tx1">
                              <a:lumMod val="85000"/>
                              <a:lumOff val="15000"/>
                            </a:schemeClr>
                          </a:solidFill>
                          <a:effectLst/>
                        </a:rPr>
                        <a:t>MARRESE NATALIA</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BUSTO ARSIZIO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VA</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spcBef>
                          <a:spcPts val="0"/>
                        </a:spcBef>
                        <a:spcAft>
                          <a:spcPts val="0"/>
                        </a:spcAft>
                      </a:pPr>
                      <a:r>
                        <a:rPr lang="it-IT" sz="1000" u="none" strike="noStrike">
                          <a:solidFill>
                            <a:schemeClr val="tx1">
                              <a:lumMod val="85000"/>
                              <a:lumOff val="15000"/>
                            </a:schemeClr>
                          </a:solidFill>
                          <a:effectLst/>
                        </a:rPr>
                        <a:t>MEMBRO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2533039893"/>
                  </a:ext>
                </a:extLst>
              </a:tr>
              <a:tr h="330062">
                <a:tc>
                  <a:txBody>
                    <a:bodyPr/>
                    <a:lstStyle/>
                    <a:p>
                      <a:pPr algn="ctr" fontAlgn="ctr">
                        <a:spcBef>
                          <a:spcPts val="0"/>
                        </a:spcBef>
                        <a:spcAft>
                          <a:spcPts val="0"/>
                        </a:spcAft>
                      </a:pPr>
                      <a:r>
                        <a:rPr lang="it-IT" sz="1000" u="none" strike="noStrike">
                          <a:solidFill>
                            <a:schemeClr val="tx1">
                              <a:lumMod val="85000"/>
                              <a:lumOff val="15000"/>
                            </a:schemeClr>
                          </a:solidFill>
                          <a:effectLst/>
                        </a:rPr>
                        <a:t>MATARAZZO DANIELA</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COMO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CO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spcBef>
                          <a:spcPts val="0"/>
                        </a:spcBef>
                        <a:spcAft>
                          <a:spcPts val="0"/>
                        </a:spcAft>
                      </a:pPr>
                      <a:r>
                        <a:rPr lang="it-IT" sz="1000" u="none" strike="noStrike">
                          <a:solidFill>
                            <a:schemeClr val="tx1">
                              <a:lumMod val="85000"/>
                              <a:lumOff val="15000"/>
                            </a:schemeClr>
                          </a:solidFill>
                          <a:effectLst/>
                        </a:rPr>
                        <a:t>MEMBRO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2095101096"/>
                  </a:ext>
                </a:extLst>
              </a:tr>
              <a:tr h="330062">
                <a:tc>
                  <a:txBody>
                    <a:bodyPr/>
                    <a:lstStyle/>
                    <a:p>
                      <a:pPr algn="ctr" fontAlgn="ctr">
                        <a:spcBef>
                          <a:spcPts val="0"/>
                        </a:spcBef>
                        <a:spcAft>
                          <a:spcPts val="0"/>
                        </a:spcAft>
                      </a:pPr>
                      <a:r>
                        <a:rPr lang="it-IT" sz="1000" u="none" strike="noStrike">
                          <a:solidFill>
                            <a:schemeClr val="tx1">
                              <a:lumMod val="85000"/>
                              <a:lumOff val="15000"/>
                            </a:schemeClr>
                          </a:solidFill>
                          <a:effectLst/>
                        </a:rPr>
                        <a:t>MELACARNE PAOLO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LODI</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LO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spcBef>
                          <a:spcPts val="0"/>
                        </a:spcBef>
                        <a:spcAft>
                          <a:spcPts val="0"/>
                        </a:spcAft>
                      </a:pPr>
                      <a:r>
                        <a:rPr lang="it-IT" sz="1000" u="none" strike="noStrike">
                          <a:solidFill>
                            <a:schemeClr val="tx1">
                              <a:lumMod val="85000"/>
                              <a:lumOff val="15000"/>
                            </a:schemeClr>
                          </a:solidFill>
                          <a:effectLst/>
                        </a:rPr>
                        <a:t>MEMBRO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415278768"/>
                  </a:ext>
                </a:extLst>
              </a:tr>
              <a:tr h="330062">
                <a:tc>
                  <a:txBody>
                    <a:bodyPr/>
                    <a:lstStyle/>
                    <a:p>
                      <a:pPr algn="ctr" fontAlgn="ctr">
                        <a:spcBef>
                          <a:spcPts val="0"/>
                        </a:spcBef>
                        <a:spcAft>
                          <a:spcPts val="0"/>
                        </a:spcAft>
                      </a:pPr>
                      <a:r>
                        <a:rPr lang="it-IT" sz="1000" u="none" strike="noStrike">
                          <a:solidFill>
                            <a:schemeClr val="tx1">
                              <a:lumMod val="85000"/>
                              <a:lumOff val="15000"/>
                            </a:schemeClr>
                          </a:solidFill>
                          <a:effectLst/>
                        </a:rPr>
                        <a:t>PALAZZI ERICA LAURA</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MILANO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MI</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spcBef>
                          <a:spcPts val="0"/>
                        </a:spcBef>
                        <a:spcAft>
                          <a:spcPts val="0"/>
                        </a:spcAft>
                      </a:pPr>
                      <a:r>
                        <a:rPr lang="it-IT" sz="1000" u="none" strike="noStrike">
                          <a:solidFill>
                            <a:schemeClr val="tx1">
                              <a:lumMod val="85000"/>
                              <a:lumOff val="15000"/>
                            </a:schemeClr>
                          </a:solidFill>
                          <a:effectLst/>
                        </a:rPr>
                        <a:t>MEMBRO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1308619941"/>
                  </a:ext>
                </a:extLst>
              </a:tr>
              <a:tr h="330062">
                <a:tc>
                  <a:txBody>
                    <a:bodyPr/>
                    <a:lstStyle/>
                    <a:p>
                      <a:pPr algn="ctr" fontAlgn="ctr">
                        <a:spcBef>
                          <a:spcPts val="0"/>
                        </a:spcBef>
                        <a:spcAft>
                          <a:spcPts val="0"/>
                        </a:spcAft>
                      </a:pPr>
                      <a:r>
                        <a:rPr lang="it-IT" sz="1000" u="none" strike="noStrike">
                          <a:solidFill>
                            <a:schemeClr val="tx1">
                              <a:lumMod val="85000"/>
                              <a:lumOff val="15000"/>
                            </a:schemeClr>
                          </a:solidFill>
                          <a:effectLst/>
                        </a:rPr>
                        <a:t>PICCO  PAOLO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MONZA</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MB</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spcBef>
                          <a:spcPts val="0"/>
                        </a:spcBef>
                        <a:spcAft>
                          <a:spcPts val="0"/>
                        </a:spcAft>
                      </a:pPr>
                      <a:r>
                        <a:rPr lang="it-IT" sz="1000" u="none" strike="noStrike">
                          <a:solidFill>
                            <a:schemeClr val="tx1">
                              <a:lumMod val="85000"/>
                              <a:lumOff val="15000"/>
                            </a:schemeClr>
                          </a:solidFill>
                          <a:effectLst/>
                        </a:rPr>
                        <a:t>MEMBRO</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2873691467"/>
                  </a:ext>
                </a:extLst>
              </a:tr>
              <a:tr h="330062">
                <a:tc>
                  <a:txBody>
                    <a:bodyPr/>
                    <a:lstStyle/>
                    <a:p>
                      <a:pPr algn="ctr" fontAlgn="ctr">
                        <a:spcBef>
                          <a:spcPts val="0"/>
                        </a:spcBef>
                        <a:spcAft>
                          <a:spcPts val="0"/>
                        </a:spcAft>
                      </a:pPr>
                      <a:r>
                        <a:rPr lang="it-IT" sz="1000" u="none" strike="noStrike">
                          <a:solidFill>
                            <a:schemeClr val="tx1">
                              <a:lumMod val="85000"/>
                              <a:lumOff val="15000"/>
                            </a:schemeClr>
                          </a:solidFill>
                          <a:effectLst/>
                        </a:rPr>
                        <a:t>PITTINO ELISABETTA (p)</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BRESCIA</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BS</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spcBef>
                          <a:spcPts val="0"/>
                        </a:spcBef>
                        <a:spcAft>
                          <a:spcPts val="0"/>
                        </a:spcAft>
                      </a:pPr>
                      <a:r>
                        <a:rPr lang="it-IT" sz="1000" u="none" strike="noStrike">
                          <a:solidFill>
                            <a:schemeClr val="tx1">
                              <a:lumMod val="85000"/>
                              <a:lumOff val="15000"/>
                            </a:schemeClr>
                          </a:solidFill>
                          <a:effectLst/>
                        </a:rPr>
                        <a:t>Presidente</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2674445112"/>
                  </a:ext>
                </a:extLst>
              </a:tr>
              <a:tr h="330062">
                <a:tc>
                  <a:txBody>
                    <a:bodyPr/>
                    <a:lstStyle/>
                    <a:p>
                      <a:pPr algn="ctr" fontAlgn="ctr">
                        <a:spcBef>
                          <a:spcPts val="0"/>
                        </a:spcBef>
                        <a:spcAft>
                          <a:spcPts val="0"/>
                        </a:spcAft>
                      </a:pPr>
                      <a:r>
                        <a:rPr lang="it-IT" sz="1000" u="none" strike="noStrike">
                          <a:solidFill>
                            <a:schemeClr val="tx1">
                              <a:lumMod val="85000"/>
                              <a:lumOff val="15000"/>
                            </a:schemeClr>
                          </a:solidFill>
                          <a:effectLst/>
                        </a:rPr>
                        <a:t>SACCHI MARIA PIA MUSSINI (vp)</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PAVIA</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PV</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ctr">
                        <a:spcBef>
                          <a:spcPts val="0"/>
                        </a:spcBef>
                        <a:spcAft>
                          <a:spcPts val="0"/>
                        </a:spcAft>
                      </a:pPr>
                      <a:r>
                        <a:rPr lang="it-IT" sz="1000" u="none" strike="noStrike">
                          <a:solidFill>
                            <a:schemeClr val="tx1">
                              <a:lumMod val="85000"/>
                              <a:lumOff val="15000"/>
                            </a:schemeClr>
                          </a:solidFill>
                          <a:effectLst/>
                        </a:rPr>
                        <a:t>Vice Presidente</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val="3235809825"/>
                  </a:ext>
                </a:extLst>
              </a:tr>
              <a:tr h="330062">
                <a:tc>
                  <a:txBody>
                    <a:bodyPr/>
                    <a:lstStyle/>
                    <a:p>
                      <a:pPr algn="ctr" fontAlgn="ctr">
                        <a:spcBef>
                          <a:spcPts val="0"/>
                        </a:spcBef>
                        <a:spcAft>
                          <a:spcPts val="0"/>
                        </a:spcAft>
                      </a:pPr>
                      <a:r>
                        <a:rPr lang="it-IT" sz="1000" u="none" strike="noStrike">
                          <a:solidFill>
                            <a:schemeClr val="tx1">
                              <a:lumMod val="85000"/>
                              <a:lumOff val="15000"/>
                            </a:schemeClr>
                          </a:solidFill>
                          <a:effectLst/>
                        </a:rPr>
                        <a:t>SANSALONE MARIO (s)</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SOLBIATE OLONA</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ctr" fontAlgn="ctr">
                        <a:spcBef>
                          <a:spcPts val="0"/>
                        </a:spcBef>
                        <a:spcAft>
                          <a:spcPts val="0"/>
                        </a:spcAft>
                      </a:pPr>
                      <a:r>
                        <a:rPr lang="it-IT" sz="1000" u="none" strike="noStrike">
                          <a:solidFill>
                            <a:schemeClr val="tx1">
                              <a:lumMod val="85000"/>
                              <a:lumOff val="15000"/>
                            </a:schemeClr>
                          </a:solidFill>
                          <a:effectLst/>
                        </a:rPr>
                        <a:t>VA</a:t>
                      </a:r>
                      <a:endParaRPr lang="it-IT" sz="1000" b="0" i="0" u="none" strike="noStrike">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r" fontAlgn="ctr">
                        <a:spcBef>
                          <a:spcPts val="0"/>
                        </a:spcBef>
                        <a:spcAft>
                          <a:spcPts val="0"/>
                        </a:spcAft>
                      </a:pPr>
                      <a:r>
                        <a:rPr lang="it-IT" sz="1000" u="none" strike="noStrike" dirty="0">
                          <a:solidFill>
                            <a:schemeClr val="tx1">
                              <a:lumMod val="85000"/>
                              <a:lumOff val="15000"/>
                            </a:schemeClr>
                          </a:solidFill>
                          <a:effectLst/>
                        </a:rPr>
                        <a:t>segretario</a:t>
                      </a:r>
                      <a:endParaRPr lang="it-IT" sz="1000" b="0" i="0" u="none" strike="noStrike" dirty="0">
                        <a:solidFill>
                          <a:schemeClr val="tx1">
                            <a:lumMod val="85000"/>
                            <a:lumOff val="15000"/>
                          </a:schemeClr>
                        </a:solidFill>
                        <a:effectLst/>
                        <a:latin typeface="Arial" panose="020B0604020202020204" pitchFamily="34" charset="0"/>
                      </a:endParaRPr>
                    </a:p>
                  </a:txBody>
                  <a:tcPr marL="112644" marR="67587" marT="67586" marB="67586"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 xmlns:a16="http://schemas.microsoft.com/office/drawing/2014/main" val="1120440395"/>
                  </a:ext>
                </a:extLst>
              </a:tr>
            </a:tbl>
          </a:graphicData>
        </a:graphic>
      </p:graphicFrame>
    </p:spTree>
    <p:extLst>
      <p:ext uri="{BB962C8B-B14F-4D97-AF65-F5344CB8AC3E}">
        <p14:creationId xmlns:p14="http://schemas.microsoft.com/office/powerpoint/2010/main" val="246635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1E3F14D-F08F-4A95-A459-B4B6890EC1CA}"/>
              </a:ext>
            </a:extLst>
          </p:cNvPr>
          <p:cNvSpPr>
            <a:spLocks noGrp="1"/>
          </p:cNvSpPr>
          <p:nvPr>
            <p:ph type="title"/>
          </p:nvPr>
        </p:nvSpPr>
        <p:spPr>
          <a:xfrm>
            <a:off x="1286935" y="609604"/>
            <a:ext cx="10197495" cy="1099457"/>
          </a:xfrm>
        </p:spPr>
        <p:txBody>
          <a:bodyPr>
            <a:normAutofit/>
          </a:bodyPr>
          <a:lstStyle/>
          <a:p>
            <a:r>
              <a:rPr lang="it-IT"/>
              <a:t>FVL I REFERENTI DI SETTORE</a:t>
            </a:r>
          </a:p>
        </p:txBody>
      </p:sp>
      <p:graphicFrame>
        <p:nvGraphicFramePr>
          <p:cNvPr id="30" name="Segnaposto contenuto 2">
            <a:extLst>
              <a:ext uri="{FF2B5EF4-FFF2-40B4-BE49-F238E27FC236}">
                <a16:creationId xmlns="" xmlns:a16="http://schemas.microsoft.com/office/drawing/2014/main" id="{1F3501AC-AAD3-44C8-876C-4DC2686E5FF6}"/>
              </a:ext>
            </a:extLst>
          </p:cNvPr>
          <p:cNvGraphicFramePr>
            <a:graphicFrameLocks noGrp="1"/>
          </p:cNvGraphicFramePr>
          <p:nvPr>
            <p:ph idx="1"/>
            <p:extLst>
              <p:ext uri="{D42A27DB-BD31-4B8C-83A1-F6EECF244321}">
                <p14:modId xmlns:p14="http://schemas.microsoft.com/office/powerpoint/2010/main" val="2606259083"/>
              </p:ext>
            </p:extLst>
          </p:nvPr>
        </p:nvGraphicFramePr>
        <p:xfrm>
          <a:off x="1286935"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91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 xmlns:a16="http://schemas.microsoft.com/office/drawing/2014/main" id="{2C6B77CB-082D-4BA1-894D-3EBC87248B6C}"/>
              </a:ext>
            </a:extLst>
          </p:cNvPr>
          <p:cNvSpPr>
            <a:spLocks noGrp="1"/>
          </p:cNvSpPr>
          <p:nvPr>
            <p:ph type="title"/>
          </p:nvPr>
        </p:nvSpPr>
        <p:spPr/>
        <p:txBody>
          <a:bodyPr>
            <a:normAutofit/>
          </a:bodyPr>
          <a:lstStyle/>
          <a:p>
            <a:r>
              <a:rPr lang="it-IT"/>
              <a:t>PRIORITA’</a:t>
            </a:r>
          </a:p>
        </p:txBody>
      </p:sp>
      <p:graphicFrame>
        <p:nvGraphicFramePr>
          <p:cNvPr id="5" name="Segnaposto contenuto 2">
            <a:extLst>
              <a:ext uri="{FF2B5EF4-FFF2-40B4-BE49-F238E27FC236}">
                <a16:creationId xmlns="" xmlns:a16="http://schemas.microsoft.com/office/drawing/2014/main" id="{DB61381D-CA15-483F-8618-240BEBC358D6}"/>
              </a:ext>
            </a:extLst>
          </p:cNvPr>
          <p:cNvGraphicFramePr>
            <a:graphicFrameLocks noGrp="1"/>
          </p:cNvGraphicFramePr>
          <p:nvPr>
            <p:ph idx="1"/>
            <p:extLst>
              <p:ext uri="{D42A27DB-BD31-4B8C-83A1-F6EECF244321}">
                <p14:modId xmlns:p14="http://schemas.microsoft.com/office/powerpoint/2010/main" val="1798249014"/>
              </p:ext>
            </p:extLst>
          </p:nvPr>
        </p:nvGraphicFramePr>
        <p:xfrm>
          <a:off x="542813" y="1892431"/>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18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26FEFD7-8FEC-4325-A4F9-9CCAB48503EA}"/>
              </a:ext>
            </a:extLst>
          </p:cNvPr>
          <p:cNvSpPr>
            <a:spLocks noGrp="1"/>
          </p:cNvSpPr>
          <p:nvPr>
            <p:ph type="title"/>
          </p:nvPr>
        </p:nvSpPr>
        <p:spPr>
          <a:xfrm>
            <a:off x="4546888" y="685799"/>
            <a:ext cx="7077667" cy="4892676"/>
          </a:xfrm>
        </p:spPr>
        <p:txBody>
          <a:bodyPr vert="horz" lIns="91440" tIns="45720" rIns="91440" bIns="45720" rtlCol="0" anchor="ctr">
            <a:normAutofit/>
          </a:bodyPr>
          <a:lstStyle/>
          <a:p>
            <a:r>
              <a:rPr lang="en-US" sz="4800" dirty="0"/>
              <a:t>ATTIVITÀ 2019</a:t>
            </a:r>
          </a:p>
        </p:txBody>
      </p:sp>
      <p:sp>
        <p:nvSpPr>
          <p:cNvPr id="3" name="Segnaposto contenuto 2">
            <a:extLst>
              <a:ext uri="{FF2B5EF4-FFF2-40B4-BE49-F238E27FC236}">
                <a16:creationId xmlns="" xmlns:a16="http://schemas.microsoft.com/office/drawing/2014/main" id="{2BE1FDD5-E3F2-4EB7-AF82-D4610C1FE13B}"/>
              </a:ext>
            </a:extLst>
          </p:cNvPr>
          <p:cNvSpPr>
            <a:spLocks noGrp="1"/>
          </p:cNvSpPr>
          <p:nvPr>
            <p:ph idx="1"/>
          </p:nvPr>
        </p:nvSpPr>
        <p:spPr>
          <a:xfrm>
            <a:off x="684212" y="685804"/>
            <a:ext cx="2888773" cy="4892675"/>
          </a:xfrm>
        </p:spPr>
        <p:txBody>
          <a:bodyPr vert="horz" lIns="91440" tIns="45720" rIns="91440" bIns="45720" rtlCol="0" anchor="ctr">
            <a:normAutofit/>
          </a:bodyPr>
          <a:lstStyle/>
          <a:p>
            <a:pPr marL="0" indent="0" algn="r">
              <a:buNone/>
            </a:pPr>
            <a:r>
              <a:rPr lang="en-US" sz="2100" dirty="0">
                <a:solidFill>
                  <a:schemeClr val="tx1"/>
                </a:solidFill>
              </a:rPr>
              <a:t>FEDERVITA LOMBARDIA APS</a:t>
            </a:r>
          </a:p>
        </p:txBody>
      </p:sp>
    </p:spTree>
    <p:extLst>
      <p:ext uri="{BB962C8B-B14F-4D97-AF65-F5344CB8AC3E}">
        <p14:creationId xmlns:p14="http://schemas.microsoft.com/office/powerpoint/2010/main" val="228367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16" name="Group 215">
            <a:extLst>
              <a:ext uri="{FF2B5EF4-FFF2-40B4-BE49-F238E27FC236}">
                <a16:creationId xmlns="" xmlns:a16="http://schemas.microsoft.com/office/drawing/2014/main" id="{DC1A4634-CF00-456C-BBEC-CEAAAAD069D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1339066">
            <a:off x="6271701" y="-388326"/>
            <a:ext cx="4860947" cy="4224413"/>
            <a:chOff x="5281603" y="104899"/>
            <a:chExt cx="6910397" cy="6005491"/>
          </a:xfrm>
        </p:grpSpPr>
        <p:sp>
          <p:nvSpPr>
            <p:cNvPr id="217" name="Freeform 13">
              <a:extLst>
                <a:ext uri="{FF2B5EF4-FFF2-40B4-BE49-F238E27FC236}">
                  <a16:creationId xmlns="" xmlns:a16="http://schemas.microsoft.com/office/drawing/2014/main" id="{90EFC584-AC34-453E-8A9C-7BEB89F64A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217">
              <a:extLst>
                <a:ext uri="{FF2B5EF4-FFF2-40B4-BE49-F238E27FC236}">
                  <a16:creationId xmlns="" xmlns:a16="http://schemas.microsoft.com/office/drawing/2014/main" id="{35E9C08F-794C-4E4D-AFF0-0A985895667B}"/>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219" name="Straight Connector 218">
                <a:extLst>
                  <a:ext uri="{FF2B5EF4-FFF2-40B4-BE49-F238E27FC236}">
                    <a16:creationId xmlns="" xmlns:a16="http://schemas.microsoft.com/office/drawing/2014/main" id="{F1C99F1A-BB7C-49E1-98CF-DE28920915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 xmlns:a16="http://schemas.microsoft.com/office/drawing/2014/main" id="{73B542F9-2D05-417C-A7AD-7AFFB7E0B0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 xmlns:a16="http://schemas.microsoft.com/office/drawing/2014/main" id="{6FF1997A-17D4-4819-9FC2-B884E310445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 xmlns:a16="http://schemas.microsoft.com/office/drawing/2014/main" id="{321503FF-7286-464B-8630-3BA09AB8D0D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 xmlns:a16="http://schemas.microsoft.com/office/drawing/2014/main" id="{E8A67DC0-D5C3-472C-AEAD-035EED2C690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 xmlns:a16="http://schemas.microsoft.com/office/drawing/2014/main" id="{5A07BA38-40D5-4536-B326-48FBBFA1035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 xmlns:a16="http://schemas.microsoft.com/office/drawing/2014/main" id="{96D5E409-3A71-49C0-95CE-D1538BDE001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 xmlns:a16="http://schemas.microsoft.com/office/drawing/2014/main" id="{670021DA-07B9-4496-8207-A757FAB41D3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 xmlns:a16="http://schemas.microsoft.com/office/drawing/2014/main" id="{3B27B1A5-5C41-4BC2-9105-D39F5E0C4E8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 xmlns:a16="http://schemas.microsoft.com/office/drawing/2014/main" id="{D5B4BDD0-9FB4-452D-A638-BFD7F32AAC7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 xmlns:a16="http://schemas.microsoft.com/office/drawing/2014/main" id="{CCF1E199-162B-4EAA-B5F7-D9163A1FF5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 xmlns:a16="http://schemas.microsoft.com/office/drawing/2014/main" id="{B0AE6598-0863-406C-ADA1-A7750326247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 xmlns:a16="http://schemas.microsoft.com/office/drawing/2014/main" id="{43371116-3488-4DB2-A304-1F3C5928D16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 xmlns:a16="http://schemas.microsoft.com/office/drawing/2014/main" id="{A908A675-2DB3-443D-9FD0-66C85E1CE70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 xmlns:a16="http://schemas.microsoft.com/office/drawing/2014/main" id="{DC278961-7F1D-429D-BEBE-98973C70647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 xmlns:a16="http://schemas.microsoft.com/office/drawing/2014/main" id="{71ADF9F0-31DE-49C4-924E-888A58F0AC0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 xmlns:a16="http://schemas.microsoft.com/office/drawing/2014/main" id="{46107732-E440-421D-976A-BD8673768F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 xmlns:a16="http://schemas.microsoft.com/office/drawing/2014/main" id="{D60366E1-EC44-4EFF-A8C6-ECDE627CB96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 xmlns:a16="http://schemas.microsoft.com/office/drawing/2014/main" id="{D9A78416-2D8B-4B20-98C8-1029FD46033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 xmlns:a16="http://schemas.microsoft.com/office/drawing/2014/main" id="{37BE981C-5C80-4E13-9FD8-B35455F759B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 xmlns:a16="http://schemas.microsoft.com/office/drawing/2014/main" id="{18F430D8-931C-4E93-9D8C-1357AD8DB0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 xmlns:a16="http://schemas.microsoft.com/office/drawing/2014/main" id="{F4C41E18-8B54-480B-83D8-8176A053910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 xmlns:a16="http://schemas.microsoft.com/office/drawing/2014/main" id="{AFC2AFA4-1C48-4D20-8B9F-8EEA48F3D67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 xmlns:a16="http://schemas.microsoft.com/office/drawing/2014/main" id="{1156742D-7511-44F3-BB8C-4F52C41B96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 xmlns:a16="http://schemas.microsoft.com/office/drawing/2014/main" id="{0F5B4A8E-5A92-468F-AFA9-29EE21CAB3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 xmlns:a16="http://schemas.microsoft.com/office/drawing/2014/main" id="{0B1B3F74-161B-4BC9-9E53-04EAF476273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 xmlns:a16="http://schemas.microsoft.com/office/drawing/2014/main" id="{DD4E709A-22B5-40DA-96AF-AC16C377B56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 xmlns:a16="http://schemas.microsoft.com/office/drawing/2014/main" id="{7CE75552-806C-4FF6-A5C3-3B8DEA629DC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 xmlns:a16="http://schemas.microsoft.com/office/drawing/2014/main" id="{71B20381-8B16-4D78-9E15-1D8ED59DDB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 xmlns:a16="http://schemas.microsoft.com/office/drawing/2014/main" id="{10C44C95-4178-4E32-BB3A-33475943AF7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 xmlns:a16="http://schemas.microsoft.com/office/drawing/2014/main" id="{8EE41B3A-EEFE-4CB9-872E-414F7958D5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 xmlns:a16="http://schemas.microsoft.com/office/drawing/2014/main" id="{52922CEA-12B3-483F-9178-4C62B3CF27A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 xmlns:a16="http://schemas.microsoft.com/office/drawing/2014/main" id="{03F5F6A6-C06F-42AE-9FBD-4B3BCB4ACCC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 xmlns:a16="http://schemas.microsoft.com/office/drawing/2014/main" id="{661ED679-2530-4361-B95B-B05F1C9415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 xmlns:a16="http://schemas.microsoft.com/office/drawing/2014/main" id="{135C9826-4C9B-4A12-BC07-700ACCD405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 xmlns:a16="http://schemas.microsoft.com/office/drawing/2014/main" id="{3C2E88E6-BE2E-4523-962A-86D55D7D177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 xmlns:a16="http://schemas.microsoft.com/office/drawing/2014/main" id="{927BAF17-D38B-4F1C-B564-BC3B5E5A84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 xmlns:a16="http://schemas.microsoft.com/office/drawing/2014/main" id="{6FDD6921-0E35-49D0-B71C-28BBA43752B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 xmlns:a16="http://schemas.microsoft.com/office/drawing/2014/main" id="{9955FA46-DEA3-469F-B77D-93DC5E2663C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 xmlns:a16="http://schemas.microsoft.com/office/drawing/2014/main" id="{3669F542-38C0-48F1-8AAC-2969D20A500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 xmlns:a16="http://schemas.microsoft.com/office/drawing/2014/main" id="{B710B796-9CE4-4EB4-BF7F-11851B718E2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 xmlns:a16="http://schemas.microsoft.com/office/drawing/2014/main" id="{8C0281A4-7AF1-4013-837D-31C95EEECF2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 xmlns:a16="http://schemas.microsoft.com/office/drawing/2014/main" id="{9EDB2E49-0514-48F8-BC6A-83DE95F1175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 xmlns:a16="http://schemas.microsoft.com/office/drawing/2014/main" id="{8B2B6D20-7D59-4DF1-BFD3-A4C5708CF7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 xmlns:a16="http://schemas.microsoft.com/office/drawing/2014/main" id="{5B00B150-B796-4C5C-AC31-98D060282FD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 xmlns:a16="http://schemas.microsoft.com/office/drawing/2014/main" id="{A89CD9D5-F74D-4CE0-9C43-EC23B03979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 xmlns:a16="http://schemas.microsoft.com/office/drawing/2014/main" id="{4C1AB5F8-6407-403F-B281-8B192B383F1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 xmlns:a16="http://schemas.microsoft.com/office/drawing/2014/main" id="{1C7BFA8A-97EA-4088-A90E-A902C03FB2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 xmlns:a16="http://schemas.microsoft.com/office/drawing/2014/main" id="{8D2DC1CD-8EC5-4976-ADEB-2E06164C09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 xmlns:a16="http://schemas.microsoft.com/office/drawing/2014/main" id="{67277F67-4C66-4421-AE77-90895E800B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 xmlns:a16="http://schemas.microsoft.com/office/drawing/2014/main" id="{3E05E8F7-5B28-4E47-924C-90D8456CD7E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 xmlns:a16="http://schemas.microsoft.com/office/drawing/2014/main" id="{5A85ACD6-DBB1-401A-BBBA-003F9B77AE9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 xmlns:a16="http://schemas.microsoft.com/office/drawing/2014/main" id="{7B2C7E58-C86A-4951-B94C-D73FA7FDA40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 xmlns:a16="http://schemas.microsoft.com/office/drawing/2014/main" id="{D02D4B54-E8D9-4A8E-A8AF-D0BA9FDC4A2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 xmlns:a16="http://schemas.microsoft.com/office/drawing/2014/main" id="{D90138EB-1F72-421B-AEFA-A56128397B0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 xmlns:a16="http://schemas.microsoft.com/office/drawing/2014/main" id="{5F559951-B6A6-4E50-BC91-2E2C2D55F2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 xmlns:a16="http://schemas.microsoft.com/office/drawing/2014/main" id="{D77725C9-CDB3-41D2-AFD0-4BFC5F90835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 xmlns:a16="http://schemas.microsoft.com/office/drawing/2014/main" id="{5C36F5EB-F912-43CE-8DBF-86CBC786C6E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 xmlns:a16="http://schemas.microsoft.com/office/drawing/2014/main" id="{635FAFC1-CD70-4F35-BEAC-92156D10F29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 xmlns:a16="http://schemas.microsoft.com/office/drawing/2014/main" id="{754F09C1-35B1-4C5D-AFCE-0FF5E433492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 xmlns:a16="http://schemas.microsoft.com/office/drawing/2014/main" id="{23EF58D0-8110-451E-82EC-9D42493F171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 xmlns:a16="http://schemas.microsoft.com/office/drawing/2014/main" id="{C014D619-9F4F-484E-B941-8476F8B1BA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 xmlns:a16="http://schemas.microsoft.com/office/drawing/2014/main" id="{42C3904F-B896-45BD-B89B-F91A9553505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 xmlns:a16="http://schemas.microsoft.com/office/drawing/2014/main" id="{3C857C33-5660-41D2-85EF-8DF89C7A180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 xmlns:a16="http://schemas.microsoft.com/office/drawing/2014/main" id="{CD37B5DF-F507-4477-BDDA-A16D8660393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 xmlns:a16="http://schemas.microsoft.com/office/drawing/2014/main" id="{82059CCF-A142-4899-9CB2-96989FDB0C9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 xmlns:a16="http://schemas.microsoft.com/office/drawing/2014/main" id="{9D54F23F-3CCE-4230-9450-7E0F57C832E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 xmlns:a16="http://schemas.microsoft.com/office/drawing/2014/main" id="{7A327725-CC82-4EC4-BC62-404DF8C9284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 xmlns:a16="http://schemas.microsoft.com/office/drawing/2014/main" id="{D43BC259-8300-4DA0-B0F4-9D4F96A76AA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 xmlns:a16="http://schemas.microsoft.com/office/drawing/2014/main" id="{4587A259-7B5F-4BB1-ACBB-9F8AFE340EE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 xmlns:a16="http://schemas.microsoft.com/office/drawing/2014/main" id="{2D793FA1-D76B-4059-9FC6-4A43614CD03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 xmlns:a16="http://schemas.microsoft.com/office/drawing/2014/main" id="{865E1101-60DE-4A2E-83CB-F2120F3EE88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 xmlns:a16="http://schemas.microsoft.com/office/drawing/2014/main" id="{5FC297E9-5BAF-4DFE-98C5-D210C07A62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 xmlns:a16="http://schemas.microsoft.com/office/drawing/2014/main" id="{3088415C-6522-4AB4-8D73-0BEFB4E71B1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 xmlns:a16="http://schemas.microsoft.com/office/drawing/2014/main" id="{FCD617DB-B3D3-4213-A9DD-8BA7932B15E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 xmlns:a16="http://schemas.microsoft.com/office/drawing/2014/main" id="{1450E7E0-1ACD-47BB-9687-C3FBFEEE806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 xmlns:a16="http://schemas.microsoft.com/office/drawing/2014/main" id="{A595F51C-2E95-4044-B3D8-A2F59644385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 xmlns:a16="http://schemas.microsoft.com/office/drawing/2014/main" id="{A87D73B1-3A33-491F-BA89-51B28391063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sp>
        <p:nvSpPr>
          <p:cNvPr id="298" name="Rectangle 297">
            <a:extLst>
              <a:ext uri="{FF2B5EF4-FFF2-40B4-BE49-F238E27FC236}">
                <a16:creationId xmlns="" xmlns:a16="http://schemas.microsoft.com/office/drawing/2014/main" id="{73710393-C767-43F2-8FBD-DFC6C6DE6F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9033" y="4357158"/>
            <a:ext cx="723900" cy="1778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0" name="Group 299">
            <a:extLst>
              <a:ext uri="{FF2B5EF4-FFF2-40B4-BE49-F238E27FC236}">
                <a16:creationId xmlns="" xmlns:a16="http://schemas.microsoft.com/office/drawing/2014/main" id="{24BFFD1D-EF0D-48A3-9398-5E7B3768779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9884888">
            <a:off x="-455822" y="254671"/>
            <a:ext cx="6564414" cy="5704814"/>
            <a:chOff x="5281603" y="104899"/>
            <a:chExt cx="6910397" cy="6005491"/>
          </a:xfrm>
        </p:grpSpPr>
        <p:sp>
          <p:nvSpPr>
            <p:cNvPr id="301" name="Freeform 97">
              <a:extLst>
                <a:ext uri="{FF2B5EF4-FFF2-40B4-BE49-F238E27FC236}">
                  <a16:creationId xmlns="" xmlns:a16="http://schemas.microsoft.com/office/drawing/2014/main" id="{689353F2-B99A-4264-BFDB-C10D8AD9C2D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301">
              <a:extLst>
                <a:ext uri="{FF2B5EF4-FFF2-40B4-BE49-F238E27FC236}">
                  <a16:creationId xmlns="" xmlns:a16="http://schemas.microsoft.com/office/drawing/2014/main" id="{9F98F031-719D-4CBA-9C8B-E0A16DED2CE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303" name="Straight Connector 302">
                <a:extLst>
                  <a:ext uri="{FF2B5EF4-FFF2-40B4-BE49-F238E27FC236}">
                    <a16:creationId xmlns="" xmlns:a16="http://schemas.microsoft.com/office/drawing/2014/main" id="{7F0BF977-B855-4AE5-99C3-F8550048EA9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 xmlns:a16="http://schemas.microsoft.com/office/drawing/2014/main" id="{C05AF72D-9C25-41BB-AFCB-D81AB9F0D1D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 xmlns:a16="http://schemas.microsoft.com/office/drawing/2014/main" id="{4409F544-D26B-4B8D-A0B1-2B69366CAF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 xmlns:a16="http://schemas.microsoft.com/office/drawing/2014/main" id="{6140E36F-2ED8-4E26-A0A6-22A45C16F00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 xmlns:a16="http://schemas.microsoft.com/office/drawing/2014/main" id="{B0B721E5-9AB8-40F1-B00D-61675608998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 xmlns:a16="http://schemas.microsoft.com/office/drawing/2014/main" id="{009CFBE9-3E08-47A9-B687-16CF8470F5A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 xmlns:a16="http://schemas.microsoft.com/office/drawing/2014/main" id="{545ECBDB-CBEA-4FE2-9E19-DE507EB6ACF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 xmlns:a16="http://schemas.microsoft.com/office/drawing/2014/main" id="{51074F87-299E-4574-9457-E4F77FCE152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 xmlns:a16="http://schemas.microsoft.com/office/drawing/2014/main" id="{CE00CA3D-9F09-45AE-A510-200EA63E7B1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 xmlns:a16="http://schemas.microsoft.com/office/drawing/2014/main" id="{63163250-DF2D-468F-B58F-00BAA42AA12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 xmlns:a16="http://schemas.microsoft.com/office/drawing/2014/main" id="{681CDB55-0C2A-4128-AFAE-E4E44AF7A4E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 xmlns:a16="http://schemas.microsoft.com/office/drawing/2014/main" id="{A1A5269C-2089-465D-A3AE-65A3CE6CBBE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 xmlns:a16="http://schemas.microsoft.com/office/drawing/2014/main" id="{8819BCAD-CAB9-4FE6-9F21-B85071FB525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 xmlns:a16="http://schemas.microsoft.com/office/drawing/2014/main" id="{FB5EC56C-C8D8-4050-A2D1-B7B3FCCAA17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 xmlns:a16="http://schemas.microsoft.com/office/drawing/2014/main" id="{54491DEA-A55D-4C28-8AA6-9691A9A623E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 xmlns:a16="http://schemas.microsoft.com/office/drawing/2014/main" id="{C3D2A244-B4BB-40E3-B23C-5A15E1136B1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 xmlns:a16="http://schemas.microsoft.com/office/drawing/2014/main" id="{A00BE7D9-15CD-4F76-8597-011B589BD9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 xmlns:a16="http://schemas.microsoft.com/office/drawing/2014/main" id="{C2903E31-22BB-47A0-BDF6-353CA627EBD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 xmlns:a16="http://schemas.microsoft.com/office/drawing/2014/main" id="{28FBC987-7B23-444C-9FC8-ADF3DB98AC4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 xmlns:a16="http://schemas.microsoft.com/office/drawing/2014/main" id="{2BD496B3-1F2A-4819-87F8-C5495A44782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 xmlns:a16="http://schemas.microsoft.com/office/drawing/2014/main" id="{78223F66-B81A-4BA8-898A-9296BA7715D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 xmlns:a16="http://schemas.microsoft.com/office/drawing/2014/main" id="{A4F6E2F1-3B98-4D0D-A2CC-CD3D340222A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 xmlns:a16="http://schemas.microsoft.com/office/drawing/2014/main" id="{0B0DE108-EDF9-4067-B14D-3F17C4178F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 xmlns:a16="http://schemas.microsoft.com/office/drawing/2014/main" id="{F055FFCF-CA93-4598-B922-5EA1194432E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 xmlns:a16="http://schemas.microsoft.com/office/drawing/2014/main" id="{87523144-7D36-41B0-86AA-C3B35B135FC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 xmlns:a16="http://schemas.microsoft.com/office/drawing/2014/main" id="{9D512F63-F2C0-48C7-82E7-2A84D3F29F0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 xmlns:a16="http://schemas.microsoft.com/office/drawing/2014/main" id="{D99DBCA8-4345-4F25-8A39-13AFB2301BE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 xmlns:a16="http://schemas.microsoft.com/office/drawing/2014/main" id="{FE38C341-8388-4F81-8CBC-B056FC5B357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 xmlns:a16="http://schemas.microsoft.com/office/drawing/2014/main" id="{3D20619E-EAE0-4725-B705-3D96E4F2BCA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 xmlns:a16="http://schemas.microsoft.com/office/drawing/2014/main" id="{C098F849-CF8B-4E75-97B7-14CB4C0AEE3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 xmlns:a16="http://schemas.microsoft.com/office/drawing/2014/main" id="{CBDDB4DD-24C7-4C8F-BE07-DC216C48D2A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 xmlns:a16="http://schemas.microsoft.com/office/drawing/2014/main" id="{96E2ABB4-F943-4C41-B285-49F7197BB0E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 xmlns:a16="http://schemas.microsoft.com/office/drawing/2014/main" id="{203E42AE-9861-4212-A16A-678589A4A9D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 xmlns:a16="http://schemas.microsoft.com/office/drawing/2014/main" id="{35CD4731-613E-42C2-A908-A29E0AF020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 xmlns:a16="http://schemas.microsoft.com/office/drawing/2014/main" id="{11001F03-2B3E-4023-8260-E9EA19376B5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 xmlns:a16="http://schemas.microsoft.com/office/drawing/2014/main" id="{D7702AAD-5D5B-43DA-8A9F-6221A6FBB7B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 xmlns:a16="http://schemas.microsoft.com/office/drawing/2014/main" id="{76E0DD68-D9E9-4561-8866-9A2D4C773FD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 xmlns:a16="http://schemas.microsoft.com/office/drawing/2014/main" id="{77220253-1375-4EAE-9C85-48074FA2043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 xmlns:a16="http://schemas.microsoft.com/office/drawing/2014/main" id="{DAEA6172-DD83-42B0-A5F8-EF4B4CC9EFE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 xmlns:a16="http://schemas.microsoft.com/office/drawing/2014/main" id="{43A7DA82-BA46-4425-BD0B-179C4381EB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 xmlns:a16="http://schemas.microsoft.com/office/drawing/2014/main" id="{BB050357-22AB-495E-B0C2-817819D2075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 xmlns:a16="http://schemas.microsoft.com/office/drawing/2014/main" id="{95872618-FD07-41C6-A602-6BA800CA8D6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 xmlns:a16="http://schemas.microsoft.com/office/drawing/2014/main" id="{260EBF58-84D1-4B32-9EC8-DF37EB90697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 xmlns:a16="http://schemas.microsoft.com/office/drawing/2014/main" id="{46BFE94F-474A-453D-AE3A-E4D9D48B054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 xmlns:a16="http://schemas.microsoft.com/office/drawing/2014/main" id="{7B3DA309-9228-4CBE-874D-94C7DDF0211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 xmlns:a16="http://schemas.microsoft.com/office/drawing/2014/main" id="{45109F74-E11C-47CD-8176-A40CB370C03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 xmlns:a16="http://schemas.microsoft.com/office/drawing/2014/main" id="{8E8D113C-6520-46F0-95D7-D91F597A6AC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 xmlns:a16="http://schemas.microsoft.com/office/drawing/2014/main" id="{3B703F40-0099-48A5-B79D-D7FF353A647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 xmlns:a16="http://schemas.microsoft.com/office/drawing/2014/main" id="{46DEE307-85EF-4D2A-A1B3-A8D009DE450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 xmlns:a16="http://schemas.microsoft.com/office/drawing/2014/main" id="{6600D9A5-388A-4962-914B-1E57A004C8B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 xmlns:a16="http://schemas.microsoft.com/office/drawing/2014/main" id="{D1D8C77F-83F8-4142-8766-2CDD2E28EA0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 xmlns:a16="http://schemas.microsoft.com/office/drawing/2014/main" id="{1214FE36-2FD1-49AD-AA59-F50D2BAB015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 xmlns:a16="http://schemas.microsoft.com/office/drawing/2014/main" id="{B59FD549-6C27-406B-8154-0FEEC74C27E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 xmlns:a16="http://schemas.microsoft.com/office/drawing/2014/main" id="{ABBFD3F1-CDDE-47A0-89AD-80663926BF0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 xmlns:a16="http://schemas.microsoft.com/office/drawing/2014/main" id="{B1AFA091-C2EE-45A9-9D47-6641B3D0098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 xmlns:a16="http://schemas.microsoft.com/office/drawing/2014/main" id="{587CC879-926F-4955-AB23-62E0F3B6A4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 xmlns:a16="http://schemas.microsoft.com/office/drawing/2014/main" id="{4E6EA0EB-77AA-4D8F-A1C9-F0AFA039FC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 xmlns:a16="http://schemas.microsoft.com/office/drawing/2014/main" id="{EEDD9179-D665-453B-8A0D-C8AB157747C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 xmlns:a16="http://schemas.microsoft.com/office/drawing/2014/main" id="{BBC4C827-7F4E-4E60-A479-6CCAAC82AD8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 xmlns:a16="http://schemas.microsoft.com/office/drawing/2014/main" id="{B8DAB12A-BCD3-43ED-A83B-A624D1665F2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 xmlns:a16="http://schemas.microsoft.com/office/drawing/2014/main" id="{50401A41-60CB-4425-AA21-70CDEE8B222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 xmlns:a16="http://schemas.microsoft.com/office/drawing/2014/main" id="{27DB940E-119E-46EA-8B0D-8048C979BFE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 xmlns:a16="http://schemas.microsoft.com/office/drawing/2014/main" id="{9F999AF0-B77A-4AA0-9E7F-42E13BE7D27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 xmlns:a16="http://schemas.microsoft.com/office/drawing/2014/main" id="{5C14ECD8-D20A-4BB6-BF51-7CD2AF473CD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 xmlns:a16="http://schemas.microsoft.com/office/drawing/2014/main" id="{01E0E2E8-C70C-4BAC-AB01-192030B0E1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 xmlns:a16="http://schemas.microsoft.com/office/drawing/2014/main" id="{1A03B16D-75A6-46C2-94F8-7606F808B60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 xmlns:a16="http://schemas.microsoft.com/office/drawing/2014/main" id="{E3410BDA-E31B-490A-B7C8-351F2FE9B78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 xmlns:a16="http://schemas.microsoft.com/office/drawing/2014/main" id="{43741A8F-ACE2-4F43-8F65-B04C4E633DD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 xmlns:a16="http://schemas.microsoft.com/office/drawing/2014/main" id="{0EB9D00F-067B-4545-AC39-D9265221680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 xmlns:a16="http://schemas.microsoft.com/office/drawing/2014/main" id="{B8D5F767-383B-4436-BEEA-66F30CACC5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 xmlns:a16="http://schemas.microsoft.com/office/drawing/2014/main" id="{99361825-C629-4530-AE2C-7FC66CDDD6B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 xmlns:a16="http://schemas.microsoft.com/office/drawing/2014/main" id="{7EE53B6E-474F-4D28-87BC-DB5811B9F04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 xmlns:a16="http://schemas.microsoft.com/office/drawing/2014/main" id="{6763B8F6-C347-40A9-B37B-4EECA39705B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 xmlns:a16="http://schemas.microsoft.com/office/drawing/2014/main" id="{BC178CC7-64D9-4B97-B662-2114AEB8F24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 xmlns:a16="http://schemas.microsoft.com/office/drawing/2014/main" id="{3F746BDD-0A58-475C-88FC-C6DA717AE94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 xmlns:a16="http://schemas.microsoft.com/office/drawing/2014/main" id="{D7FA4519-C611-4777-AED5-EDDBCFDC13A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 xmlns:a16="http://schemas.microsoft.com/office/drawing/2014/main" id="{6E45A983-6315-4DD7-9BB6-1F68AF308DA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 xmlns:a16="http://schemas.microsoft.com/office/drawing/2014/main" id="{5FCA867F-6B2A-4332-98E3-F69F237772A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Imagen 3">
            <a:extLst>
              <a:ext uri="{FF2B5EF4-FFF2-40B4-BE49-F238E27FC236}">
                <a16:creationId xmlns="" xmlns:a16="http://schemas.microsoft.com/office/drawing/2014/main" id="{245ABBB3-4031-4923-92A9-7E7A17C70E8C}"/>
              </a:ext>
            </a:extLst>
          </p:cNvPr>
          <p:cNvPicPr/>
          <p:nvPr/>
        </p:nvPicPr>
        <p:blipFill rotWithShape="1">
          <a:blip r:embed="rId3">
            <a:extLst>
              <a:ext uri="{28A0092B-C50C-407E-A947-70E740481C1C}">
                <a14:useLocalDpi xmlns:a14="http://schemas.microsoft.com/office/drawing/2010/main" val="0"/>
              </a:ext>
            </a:extLst>
          </a:blip>
          <a:srcRect l="16930" r="21964" b="2"/>
          <a:stretch/>
        </p:blipFill>
        <p:spPr bwMode="auto">
          <a:xfrm>
            <a:off x="53517" y="27119"/>
            <a:ext cx="5441859" cy="5654930"/>
          </a:xfrm>
          <a:custGeom>
            <a:avLst/>
            <a:gdLst/>
            <a:ahLst/>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a:noFill/>
        </p:spPr>
      </p:pic>
      <p:sp>
        <p:nvSpPr>
          <p:cNvPr id="381" name="CasellaDiTesto 380">
            <a:extLst>
              <a:ext uri="{FF2B5EF4-FFF2-40B4-BE49-F238E27FC236}">
                <a16:creationId xmlns="" xmlns:a16="http://schemas.microsoft.com/office/drawing/2014/main" id="{2F8E0E56-4C50-433C-AD50-E1A44A0B2012}"/>
              </a:ext>
            </a:extLst>
          </p:cNvPr>
          <p:cNvSpPr txBox="1"/>
          <p:nvPr/>
        </p:nvSpPr>
        <p:spPr>
          <a:xfrm>
            <a:off x="110157" y="5881513"/>
            <a:ext cx="5316676" cy="523220"/>
          </a:xfrm>
          <a:prstGeom prst="rect">
            <a:avLst/>
          </a:prstGeom>
          <a:noFill/>
        </p:spPr>
        <p:txBody>
          <a:bodyPr wrap="square">
            <a:spAutoFit/>
          </a:bodyPr>
          <a:lstStyle/>
          <a:p>
            <a:pPr algn="l"/>
            <a:r>
              <a:rPr lang="it-IT" sz="28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In sintesi…</a:t>
            </a:r>
            <a:endParaRPr lang="it-IT" sz="28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p:txBody>
      </p:sp>
      <p:sp>
        <p:nvSpPr>
          <p:cNvPr id="171" name="Segnaposto contenuto 2">
            <a:extLst>
              <a:ext uri="{FF2B5EF4-FFF2-40B4-BE49-F238E27FC236}">
                <a16:creationId xmlns="" xmlns:a16="http://schemas.microsoft.com/office/drawing/2014/main" id="{9CBE7A72-849F-4B8F-BABC-16FC8AB57648}"/>
              </a:ext>
            </a:extLst>
          </p:cNvPr>
          <p:cNvSpPr txBox="1">
            <a:spLocks/>
          </p:cNvSpPr>
          <p:nvPr/>
        </p:nvSpPr>
        <p:spPr>
          <a:xfrm>
            <a:off x="6134445" y="76316"/>
            <a:ext cx="6138447" cy="6757284"/>
          </a:xfrm>
          <a:prstGeom prst="rect">
            <a:avLst/>
          </a:prstGeom>
        </p:spPr>
        <p:txBody>
          <a:bodyPr vert="horz" lIns="91440" tIns="45720" rIns="91440" bIns="45720" rtlCol="0" anchor="t">
            <a:normAutofit fontScale="25000" lnSpcReduction="2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7 Direttivi FVL</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2 assemblee FVL</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3 Direttivi MPVI</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1 Assemblea MPVI</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11 riunioni commissioni cultura, comunicazione e scuola -CONCORSO</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7 incontri vari con </a:t>
            </a:r>
            <a:r>
              <a:rPr lang="it-IT" sz="6400" b="1"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regione Lombardia</a:t>
            </a:r>
            <a:endParaRPr lang="it-IT" sz="6400" b="1"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3 incontri con CEL-Diocesi</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25 CAV-MPV-CASE visitate dalla presidente da maggio 2019 a dicembre 2019, nell’ambito delle “Visite della Presidente a tutte le realtà lombarde”</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4 altri incontri con CAV-MPV</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5 partecipazione ad eventi, convegni, conferenze</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7 eventi/progetti promossi o con patrocinio </a:t>
            </a:r>
            <a:r>
              <a:rPr lang="it-IT" sz="6400" dirty="0" err="1">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fvl</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2 incontri vari con FORUM delle famiglie</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1 incontri vari CSV</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2 incontri altre associazioni e realtà</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2 incontri vari</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64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9 incontri-riunioni-lavoro per gestione </a:t>
            </a:r>
            <a:r>
              <a:rPr lang="it-IT" sz="6400" dirty="0" err="1">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fvl</a:t>
            </a:r>
            <a:endParaRPr lang="it-IT" sz="64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pPr algn="l"/>
            <a:r>
              <a:rPr lang="it-IT" sz="7200" dirty="0">
                <a:solidFill>
                  <a:schemeClr val="tx2">
                    <a:lumMod val="40000"/>
                    <a:lumOff val="60000"/>
                  </a:schemeClr>
                </a:solidFill>
                <a:uFill>
                  <a:solidFill>
                    <a:srgbClr val="000000"/>
                  </a:solidFill>
                </a:uFill>
                <a:latin typeface="Calisto MT" panose="02040603050505030304" pitchFamily="18" charset="0"/>
                <a:ea typeface="Arial Unicode MS"/>
                <a:cs typeface="Arial Unicode MS"/>
              </a:rPr>
              <a:t>1 trasloco</a:t>
            </a:r>
            <a:endParaRPr lang="it-IT" sz="7200" dirty="0">
              <a:solidFill>
                <a:schemeClr val="tx2">
                  <a:lumMod val="40000"/>
                  <a:lumOff val="60000"/>
                </a:schemeClr>
              </a:solidFill>
              <a:uFill>
                <a:solidFill>
                  <a:srgbClr val="000000"/>
                </a:solidFill>
              </a:uFill>
              <a:latin typeface="Times New Roman" panose="02020603050405020304" pitchFamily="18" charset="0"/>
              <a:ea typeface="Arial Unicode MS"/>
              <a:cs typeface="Arial Unicode MS"/>
            </a:endParaRPr>
          </a:p>
          <a:p>
            <a:endParaRPr lang="it-IT" dirty="0"/>
          </a:p>
        </p:txBody>
      </p:sp>
    </p:spTree>
    <p:extLst>
      <p:ext uri="{BB962C8B-B14F-4D97-AF65-F5344CB8AC3E}">
        <p14:creationId xmlns:p14="http://schemas.microsoft.com/office/powerpoint/2010/main" val="236187602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elestiale">
  <a:themeElements>
    <a:clrScheme name="Celestial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906</Words>
  <Application>Microsoft Office PowerPoint</Application>
  <PresentationFormat>Widescreen</PresentationFormat>
  <Paragraphs>184</Paragraphs>
  <Slides>34</Slides>
  <Notes>0</Notes>
  <HiddenSlides>0</HiddenSlides>
  <MMClips>2</MMClips>
  <ScaleCrop>false</ScaleCrop>
  <HeadingPairs>
    <vt:vector size="6" baseType="variant">
      <vt:variant>
        <vt:lpstr>Caratteri utilizzati</vt:lpstr>
      </vt:variant>
      <vt:variant>
        <vt:i4>10</vt:i4>
      </vt:variant>
      <vt:variant>
        <vt:lpstr>Tema</vt:lpstr>
      </vt:variant>
      <vt:variant>
        <vt:i4>3</vt:i4>
      </vt:variant>
      <vt:variant>
        <vt:lpstr>Titoli diapositive</vt:lpstr>
      </vt:variant>
      <vt:variant>
        <vt:i4>34</vt:i4>
      </vt:variant>
    </vt:vector>
  </HeadingPairs>
  <TitlesOfParts>
    <vt:vector size="47" baseType="lpstr">
      <vt:lpstr>Arial Unicode MS</vt:lpstr>
      <vt:lpstr>Arial</vt:lpstr>
      <vt:lpstr>Calibri</vt:lpstr>
      <vt:lpstr>Calibri Light</vt:lpstr>
      <vt:lpstr>Calisto MT</vt:lpstr>
      <vt:lpstr>Century Gothic</vt:lpstr>
      <vt:lpstr>Courier New</vt:lpstr>
      <vt:lpstr>Helvetica</vt:lpstr>
      <vt:lpstr>Times New Roman</vt:lpstr>
      <vt:lpstr>Wingdings 3</vt:lpstr>
      <vt:lpstr>Sezione</vt:lpstr>
      <vt:lpstr>Celestiale</vt:lpstr>
      <vt:lpstr>Tema di Office</vt:lpstr>
      <vt:lpstr>FEDERVITA LOMBARDIA-APS ASSEMBLEA</vt:lpstr>
      <vt:lpstr>Chi siamo?  74 associazioni federate, circa 130 REALTà</vt:lpstr>
      <vt:lpstr>Presentazione standard di PowerPoint</vt:lpstr>
      <vt:lpstr>Presentazione standard di PowerPoint</vt:lpstr>
      <vt:lpstr>DIRETTIVO FEDERVITA LOMBARDIA</vt:lpstr>
      <vt:lpstr>FVL I REFERENTI DI SETTORE</vt:lpstr>
      <vt:lpstr>PRIORITA’</vt:lpstr>
      <vt:lpstr>ATTIVITÀ 2019</vt:lpstr>
      <vt:lpstr>Presentazione standard di PowerPoint</vt:lpstr>
      <vt:lpstr> Le ore di lavoro in difetto….</vt:lpstr>
      <vt:lpstr>Presentazione standard di PowerPoint</vt:lpstr>
      <vt:lpstr>Questo tema della vita nascente lo sento come un problema drammatico perché la banalizzazione dell’aborto è stato un disastro in questi anni…. Aiutare tutti ad avere idea di che cosa c’è in gioco penso sia benedetto da Dio. (S.E. Mario delpini) </vt:lpstr>
      <vt:lpstr>Presentazione standard di PowerPoint</vt:lpstr>
      <vt:lpstr>Per sempre mia</vt:lpstr>
      <vt:lpstr>“Sono sempre stata convinta che un bambino che non nasce mancherà non solo alla sua mamma, ma a tutti noi. È il grande disegno dell’umanità tutta che resta con un buco incolmabile!”  PAOLA BONZI…UNA VITA PER LA VITA</vt:lpstr>
      <vt:lpstr>23 novembre - ore 21 Castiglione delle Stiviere  Teatro Sociale  </vt:lpstr>
      <vt:lpstr>Presentazione standard di PowerPoint</vt:lpstr>
      <vt:lpstr>Presentazione standard di PowerPoint</vt:lpstr>
      <vt:lpstr>In sospeso  -“2 giorni nonsologiovani” di FederVita Lombardia-APS presenta Dalla dignità umana alla bellezza, -Viaggio in Albania, Lezhe 5-7 giugno 2020 -Civil week  Lavori in corso… -Corso Giornalisti Federvita Lombardia “Comunicare la vita” -Progetto per interventi pro life negli oratori e nella pastorale in generale: Difesa e accoglienza della vita nascente nella città di Pavia -Progetto teatro e vita -Cuore a cuore -Bandi e progetti “Percorsi baby mamme: sviluppo di modelli locali per accompagnare la maternità in adolescenza”</vt:lpstr>
      <vt:lpstr>L’importanza del settore comunicazione  -fin dall’inizio della nostra vita noi comunichiamo e lo facciamo per esistere. se non comunichiamo non possiamo venire alla luce. La comunicazione è alla base dell’esistenza umana. Quindi per fare cultura della vita dobbiamo riappropriarci della comunicazione. Per fare conoscere alle donne che esistono realtà, come CAV-MPV, che possono aiutarle seriamente in un periodo delicatissimo della loro vita, cioè durante la gravidanza, bisogna fare sapere che esistiamo, chi siamo e cosa facciamo. cultura per la vita e diffonderla.</vt:lpstr>
      <vt:lpstr> Abbiamo fatto esperienza personalmente e in generale di come tante donne non hanno saputo che c’eravamo e hanno abortito. Quante hanno detto “se vi avessi incontrato prima”, “se avessi saputo che c’eravate”…quante ci hanno ringraziato per averci incontrato… Ecco perché un settore comunicazione. Raccontare delle nostre realtà, attività, eventi, le testimonianze… serve a far si che una donna possa dire il suo “si alla vita” e che quel bambino/a possa essere libero di vivere. fare cultura per la vita e diffonderla.</vt:lpstr>
      <vt:lpstr>GLI STRUMENTI DELLA COMUNICAIONE DI FEDERVITA LOMBARDIA   Il sito www.federvitalombardia.it Facebook  Informavita  Il settore stampa </vt:lpstr>
      <vt:lpstr>IL SITO</vt:lpstr>
      <vt:lpstr>Presentazione standard di PowerPoint</vt:lpstr>
      <vt:lpstr>Presentazione standard di PowerPoint</vt:lpstr>
      <vt:lpstr>XXXIII edizione del CONCORSO SCOLASTICO EUROPEO Premio Internazionale A. Solinas </vt:lpstr>
      <vt:lpstr>XXXIV edizione del CONCORSO SCOLASTICO EUROPEO Premio Internazionale A. Solinas </vt:lpstr>
      <vt:lpstr>Presentazione standard di PowerPoint</vt:lpstr>
      <vt:lpstr>IL LABORATORIO GIURIDICO –di Franco Vitale </vt:lpstr>
      <vt:lpstr>Grazie melody!!!!!</vt:lpstr>
      <vt:lpstr>Presentazione standard di PowerPoint</vt:lpstr>
      <vt:lpstr> FEDERVITA E REGIONE LOMBARDIA Responsabile Paolo Picco  Osservatorio Integrato del SSL (rappresentativo di tutte le professioni e delle realtà sanitarie, sociosanitarie e sociali operanti nella Regione) Referenti per Federvita sono: paolo Picco e supplente Donata Magnoni  </vt:lpstr>
      <vt:lpstr>I DATI CAV-ARCHIVIO Grazie  a donata magnone, referente per i dati dell’archivio cav  </vt:lpstr>
      <vt:lpstr>ARRIVEDERCI CARLO!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manipolazione dell’informazione e le lobby abortiste</dc:title>
  <dc:creator>elisabetta pittino</dc:creator>
  <cp:lastModifiedBy>Archivio Segreteria</cp:lastModifiedBy>
  <cp:revision>6</cp:revision>
  <cp:lastPrinted>2021-02-11T13:22:27Z</cp:lastPrinted>
  <dcterms:created xsi:type="dcterms:W3CDTF">2020-08-24T12:14:02Z</dcterms:created>
  <dcterms:modified xsi:type="dcterms:W3CDTF">2021-03-17T09:02:13Z</dcterms:modified>
</cp:coreProperties>
</file>